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l Mnz" initials="MM" lastIdx="1" clrIdx="0">
    <p:extLst>
      <p:ext uri="{19B8F6BF-5375-455C-9EA6-DF929625EA0E}">
        <p15:presenceInfo xmlns:p15="http://schemas.microsoft.com/office/powerpoint/2012/main" xmlns="" userId="0f8b427005487c1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548" autoAdjust="0"/>
    <p:restoredTop sz="94660"/>
  </p:normalViewPr>
  <p:slideViewPr>
    <p:cSldViewPr snapToGrid="0">
      <p:cViewPr varScale="1">
        <p:scale>
          <a:sx n="57" d="100"/>
          <a:sy n="57" d="100"/>
        </p:scale>
        <p:origin x="-40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8877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1465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958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173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004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0101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650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191710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661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557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907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5DDE-1E86-43BC-AE67-1D46C16F01DC}" type="datetimeFigureOut">
              <a:rPr lang="it-IT" smtClean="0"/>
              <a:pPr/>
              <a:t>23/01/2015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F234F-6D35-4EED-924B-2DBCE75A353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95336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899686"/>
            <a:ext cx="12192000" cy="8213835"/>
          </a:xfrm>
          <a:prstGeom prst="rect">
            <a:avLst/>
          </a:prstGeom>
        </p:spPr>
      </p:pic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-1534511" y="1680779"/>
            <a:ext cx="9144000" cy="1655762"/>
          </a:xfrm>
        </p:spPr>
        <p:txBody>
          <a:bodyPr>
            <a:noAutofit/>
          </a:bodyPr>
          <a:lstStyle/>
          <a:p>
            <a:r>
              <a:rPr lang="it-IT" sz="6000" b="1" dirty="0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Viaggio</a:t>
            </a:r>
          </a:p>
          <a:p>
            <a:r>
              <a:rPr lang="it-IT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</a:t>
            </a:r>
            <a:r>
              <a:rPr lang="it-IT" sz="60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in</a:t>
            </a:r>
          </a:p>
          <a:p>
            <a:r>
              <a:rPr lang="it-IT" sz="60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                </a:t>
            </a:r>
            <a:r>
              <a:rPr lang="it-IT" sz="60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Bulgaria</a:t>
            </a:r>
            <a:endParaRPr lang="it-IT" sz="60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89526" y="637309"/>
            <a:ext cx="8460031" cy="2455497"/>
          </a:xfrm>
        </p:spPr>
        <p:txBody>
          <a:bodyPr>
            <a:normAutofit fontScale="90000"/>
          </a:bodyPr>
          <a:lstStyle/>
          <a:p>
            <a:r>
              <a:rPr lang="it-IT" dirty="0" err="1" smtClean="0"/>
              <a:t>Comenius</a:t>
            </a:r>
            <a:r>
              <a:rPr lang="it-IT" dirty="0" smtClean="0"/>
              <a:t> project 2013/14</a:t>
            </a:r>
            <a:br>
              <a:rPr lang="it-IT" dirty="0" smtClean="0"/>
            </a:br>
            <a:r>
              <a:rPr lang="it-IT" dirty="0" smtClean="0"/>
              <a:t>I Love My Future </a:t>
            </a:r>
            <a:r>
              <a:rPr lang="it-IT" dirty="0" err="1" smtClean="0"/>
              <a:t>European</a:t>
            </a:r>
            <a:r>
              <a:rPr lang="it-IT" dirty="0" smtClean="0"/>
              <a:t> Citizen</a:t>
            </a: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3593666" y="4568389"/>
            <a:ext cx="27858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</a:rPr>
              <a:t>Yur</a:t>
            </a:r>
            <a:r>
              <a:rPr lang="it-IT" sz="5400" b="0" cap="none" spc="0" dirty="0" err="1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uk</a:t>
            </a:r>
            <a:r>
              <a:rPr lang="it-IT" sz="54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ovo</a:t>
            </a:r>
            <a:endParaRPr lang="it-IT" sz="5400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0136" y="1692209"/>
            <a:ext cx="3667991" cy="489065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596" y="0"/>
            <a:ext cx="3190586" cy="42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562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0"/>
            <a:ext cx="76958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effectLst/>
              </a:rPr>
              <a:t>Quando tutto ebbe inizio…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2292" y="765675"/>
            <a:ext cx="66312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Era il giorno 21 Settembre 2014.</a:t>
            </a:r>
            <a:endParaRPr lang="it-IT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27664" y="1412006"/>
            <a:ext cx="90326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Arrivammo all’aeroporto di Sofia alle 12;30 ora locale</a:t>
            </a:r>
            <a:endParaRPr lang="it-IT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776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85577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0"/>
            <a:ext cx="57406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</a:rPr>
              <a:t>Beh… Quel giorno…</a:t>
            </a:r>
            <a:endParaRPr lang="it-IT" sz="5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800624"/>
            <a:ext cx="108425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Iniziammo  a visitare Sofia insieme al gruppo dei polacchi</a:t>
            </a:r>
            <a:endParaRPr lang="it-IT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68305">
            <a:off x="3533501" y="1015189"/>
            <a:ext cx="3529451" cy="375219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34910">
            <a:off x="5389728" y="3890999"/>
            <a:ext cx="3297072" cy="231415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29796">
            <a:off x="6118233" y="1013112"/>
            <a:ext cx="3452156" cy="302238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47099">
            <a:off x="5221226" y="2989224"/>
            <a:ext cx="3896875" cy="347894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232898">
            <a:off x="5589821" y="2367807"/>
            <a:ext cx="4700499" cy="3520837"/>
          </a:xfrm>
          <a:prstGeom prst="rect">
            <a:avLst/>
          </a:prstGeom>
        </p:spPr>
      </p:pic>
      <p:pic>
        <p:nvPicPr>
          <p:cNvPr id="11" name="Immagine 10" descr="2025577_or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686402">
            <a:off x="6729418" y="2468647"/>
            <a:ext cx="5053277" cy="3792328"/>
          </a:xfrm>
          <a:prstGeom prst="rect">
            <a:avLst/>
          </a:prstGeom>
        </p:spPr>
      </p:pic>
      <p:pic>
        <p:nvPicPr>
          <p:cNvPr id="13" name="Immagine 12" descr="5535604_orig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79162">
            <a:off x="6386719" y="-92824"/>
            <a:ext cx="4501676" cy="3378369"/>
          </a:xfrm>
          <a:prstGeom prst="rect">
            <a:avLst/>
          </a:prstGeom>
        </p:spPr>
      </p:pic>
      <p:pic>
        <p:nvPicPr>
          <p:cNvPr id="14" name="Immagine 13" descr="6148322_orig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875155">
            <a:off x="4836475" y="2707291"/>
            <a:ext cx="4556069" cy="341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79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0" y="-138472"/>
            <a:ext cx="76566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</a:rPr>
              <a:t>Il secondo giorno, invece…</a:t>
            </a:r>
          </a:p>
        </p:txBody>
      </p:sp>
      <p:sp>
        <p:nvSpPr>
          <p:cNvPr id="4" name="Rettangolo 3"/>
          <p:cNvSpPr/>
          <p:nvPr/>
        </p:nvSpPr>
        <p:spPr>
          <a:xfrm>
            <a:off x="195462" y="745709"/>
            <a:ext cx="7750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4000" b="0" cap="none" spc="0" dirty="0" smtClean="0">
                <a:ln w="0"/>
                <a:solidFill>
                  <a:schemeClr val="tx1"/>
                </a:solidFill>
              </a:rPr>
              <a:t>… Abbiamo visitato </a:t>
            </a:r>
            <a:r>
              <a:rPr lang="it-IT" sz="4000" dirty="0" smtClean="0">
                <a:ln w="0"/>
              </a:rPr>
              <a:t>il</a:t>
            </a:r>
            <a:r>
              <a:rPr lang="it-IT" sz="4000" b="0" cap="none" spc="0" dirty="0" smtClean="0">
                <a:ln w="0"/>
                <a:solidFill>
                  <a:schemeClr val="tx1"/>
                </a:solidFill>
              </a:rPr>
              <a:t> monastero </a:t>
            </a:r>
            <a:r>
              <a:rPr lang="it-IT" sz="4000" b="0" cap="none" spc="0" dirty="0" err="1" smtClean="0">
                <a:ln w="0"/>
                <a:solidFill>
                  <a:schemeClr val="tx1"/>
                </a:solidFill>
              </a:rPr>
              <a:t>Rila</a:t>
            </a:r>
            <a:endParaRPr lang="it-IT" sz="40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15820">
            <a:off x="-837632" y="1729238"/>
            <a:ext cx="7051047" cy="528828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9496">
            <a:off x="2333129" y="391863"/>
            <a:ext cx="7073462" cy="539985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550" y="23984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37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3091" y="1686910"/>
            <a:ext cx="120424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cap="none" spc="0" dirty="0" smtClean="0">
                <a:ln w="0"/>
                <a:solidFill>
                  <a:schemeClr val="tx1"/>
                </a:solidFill>
              </a:rPr>
              <a:t>Il terzo giorno… Invece ci hanno accolto nella</a:t>
            </a:r>
          </a:p>
          <a:p>
            <a:pPr algn="ctr"/>
            <a:r>
              <a:rPr lang="it-IT" sz="3600" dirty="0">
                <a:ln w="0"/>
              </a:rPr>
              <a:t>l</a:t>
            </a:r>
            <a:r>
              <a:rPr lang="it-IT" sz="3600" dirty="0" smtClean="0">
                <a:ln w="0"/>
              </a:rPr>
              <a:t>oro scuola, una scuola molto povera ma con un grande animo…</a:t>
            </a:r>
            <a:endParaRPr lang="it-IT" sz="36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34439" y="-76678"/>
            <a:ext cx="703583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0"/>
                <a:solidFill>
                  <a:schemeClr val="bg1"/>
                </a:solidFill>
              </a:rPr>
              <a:t>E come vedete dalle immagini</a:t>
            </a:r>
          </a:p>
          <a:p>
            <a:pPr algn="ctr"/>
            <a:r>
              <a:rPr lang="it-IT" sz="4400" dirty="0" smtClean="0">
                <a:ln w="0"/>
                <a:solidFill>
                  <a:schemeClr val="bg1"/>
                </a:solidFill>
              </a:rPr>
              <a:t>ci hanno accolto con un</a:t>
            </a:r>
          </a:p>
          <a:p>
            <a:pPr algn="ctr"/>
            <a:r>
              <a:rPr lang="it-IT" sz="4400" dirty="0">
                <a:ln w="0"/>
                <a:solidFill>
                  <a:schemeClr val="bg1"/>
                </a:solidFill>
              </a:rPr>
              <a:t>l</a:t>
            </a:r>
            <a:r>
              <a:rPr lang="it-IT" sz="4400" b="0" cap="none" spc="0" dirty="0" smtClean="0">
                <a:ln w="0"/>
                <a:solidFill>
                  <a:schemeClr val="bg1"/>
                </a:solidFill>
              </a:rPr>
              <a:t>oro ballo tradizionale… </a:t>
            </a:r>
            <a:endParaRPr lang="it-IT" sz="4400" b="0" cap="none" spc="0" dirty="0">
              <a:ln w="0"/>
              <a:solidFill>
                <a:schemeClr val="bg1"/>
              </a:solidFill>
            </a:endParaRPr>
          </a:p>
        </p:txBody>
      </p:sp>
      <p:pic>
        <p:nvPicPr>
          <p:cNvPr id="7" name="Immagine 6" descr="Bulgari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" y="590844"/>
            <a:ext cx="7690339" cy="5767754"/>
          </a:xfrm>
          <a:prstGeom prst="rect">
            <a:avLst/>
          </a:prstGeom>
        </p:spPr>
      </p:pic>
      <p:pic>
        <p:nvPicPr>
          <p:cNvPr id="8" name="Immagine 7" descr="Bulgari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3022" y="0"/>
            <a:ext cx="6714978" cy="503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000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72988" y="2967335"/>
            <a:ext cx="10646056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 smtClean="0">
                <a:ln w="0"/>
                <a:solidFill>
                  <a:schemeClr val="tx1"/>
                </a:solidFill>
              </a:rPr>
              <a:t>Il quarto giorno…</a:t>
            </a:r>
          </a:p>
          <a:p>
            <a:pPr algn="ctr"/>
            <a:r>
              <a:rPr lang="it-IT" sz="4000" dirty="0" smtClean="0">
                <a:ln w="0"/>
              </a:rPr>
              <a:t>Abbiamo visitato solamente una piccola cittadina</a:t>
            </a:r>
          </a:p>
          <a:p>
            <a:pPr algn="ctr"/>
            <a:r>
              <a:rPr lang="it-IT" sz="4000" dirty="0">
                <a:ln w="0"/>
              </a:rPr>
              <a:t>n</a:t>
            </a:r>
            <a:r>
              <a:rPr lang="it-IT" sz="4000" b="0" cap="none" spc="0" dirty="0" smtClean="0">
                <a:ln w="0"/>
                <a:solidFill>
                  <a:schemeClr val="tx1"/>
                </a:solidFill>
              </a:rPr>
              <a:t>elle vicinanze, le loro scuole per disabili e</a:t>
            </a:r>
          </a:p>
          <a:p>
            <a:pPr algn="ctr"/>
            <a:r>
              <a:rPr lang="it-IT" sz="4000" dirty="0" smtClean="0">
                <a:ln w="0"/>
              </a:rPr>
              <a:t>abbiamo incontrato il sindaco di quest’ultima città</a:t>
            </a:r>
            <a:endParaRPr lang="it-IT" sz="40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183" y="0"/>
            <a:ext cx="9012621" cy="685800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1093565"/>
            <a:ext cx="10516982" cy="24929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MA! </a:t>
            </a:r>
            <a:r>
              <a:rPr lang="it-IT" sz="4800" b="0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Ci hanno anche proposto uno</a:t>
            </a:r>
          </a:p>
          <a:p>
            <a:pPr algn="ctr"/>
            <a:r>
              <a:rPr lang="it-IT" sz="48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</a:rPr>
              <a:t>Spettacolo riguardante le loro tradizioni…</a:t>
            </a:r>
          </a:p>
          <a:p>
            <a:pPr algn="ctr"/>
            <a:endParaRPr lang="it-IT" sz="5400" b="0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48000"/>
            <a:ext cx="5080000" cy="3810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8194" y="989351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92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78858" y="2967335"/>
            <a:ext cx="108343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0"/>
                <a:solidFill>
                  <a:schemeClr val="tx1"/>
                </a:solidFill>
              </a:rPr>
              <a:t>Il quinto giorno... L’ultimo…</a:t>
            </a:r>
          </a:p>
          <a:p>
            <a:pPr algn="ctr"/>
            <a:r>
              <a:rPr lang="it-IT" sz="4400" dirty="0" smtClean="0">
                <a:ln w="0"/>
              </a:rPr>
              <a:t>Abbiamo visitato il centro sportivo Bulgaro per</a:t>
            </a:r>
          </a:p>
          <a:p>
            <a:pPr algn="ctr"/>
            <a:r>
              <a:rPr lang="it-IT" sz="4400" b="0" cap="none" spc="0" dirty="0" smtClean="0">
                <a:ln w="0"/>
                <a:solidFill>
                  <a:schemeClr val="tx1"/>
                </a:solidFill>
              </a:rPr>
              <a:t>Antonomasia</a:t>
            </a:r>
            <a:endParaRPr lang="it-IT" sz="4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865963" y="4029164"/>
            <a:ext cx="859434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0" cap="none" spc="0" dirty="0" smtClean="0">
                <a:ln w="0"/>
                <a:solidFill>
                  <a:schemeClr val="tx1"/>
                </a:solidFill>
              </a:rPr>
              <a:t>E il resto del pomeriggio?! </a:t>
            </a:r>
          </a:p>
          <a:p>
            <a:pPr algn="ctr"/>
            <a:r>
              <a:rPr lang="it-IT" sz="4800" dirty="0" smtClean="0">
                <a:ln w="0"/>
              </a:rPr>
              <a:t>LIBERO!</a:t>
            </a:r>
          </a:p>
          <a:p>
            <a:pPr algn="ctr"/>
            <a:r>
              <a:rPr lang="it-IT" sz="4800" b="0" cap="none" spc="0" dirty="0" smtClean="0">
                <a:ln w="0"/>
                <a:solidFill>
                  <a:schemeClr val="tx1"/>
                </a:solidFill>
              </a:rPr>
              <a:t>Quindi abbiamo visitato </a:t>
            </a:r>
            <a:r>
              <a:rPr lang="it-IT" sz="4800" b="0" cap="none" spc="0" dirty="0" err="1" smtClean="0">
                <a:ln w="0"/>
                <a:solidFill>
                  <a:schemeClr val="tx1"/>
                </a:solidFill>
              </a:rPr>
              <a:t>Yurukovo</a:t>
            </a:r>
            <a:endParaRPr lang="it-IT" sz="48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5" name="Immagine 4" descr="2149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673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98682" y="2967335"/>
            <a:ext cx="87946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poi… (?)</a:t>
            </a:r>
          </a:p>
          <a:p>
            <a:pPr algn="ctr"/>
            <a:r>
              <a:rPr lang="it-IT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Niente… Il viaggio del ritorno…</a:t>
            </a:r>
          </a:p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Il vero dramma…</a:t>
            </a:r>
            <a:endParaRPr lang="it-IT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60614" y="2967335"/>
            <a:ext cx="827079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dirty="0" smtClean="0">
                <a:ln w="0"/>
              </a:rPr>
              <a:t>… Il vero dramma?</a:t>
            </a:r>
          </a:p>
          <a:p>
            <a:pPr algn="ctr"/>
            <a:r>
              <a:rPr lang="it-IT" sz="4800" b="0" cap="none" spc="0" dirty="0" smtClean="0">
                <a:ln w="0"/>
                <a:solidFill>
                  <a:schemeClr val="tx1"/>
                </a:solidFill>
              </a:rPr>
              <a:t>E’ che non è ancora finita!</a:t>
            </a:r>
          </a:p>
          <a:p>
            <a:pPr algn="ctr"/>
            <a:r>
              <a:rPr lang="it-IT" sz="4800" dirty="0" smtClean="0">
                <a:ln w="0"/>
              </a:rPr>
              <a:t>Ci rimangono solo alcuni saluti…</a:t>
            </a:r>
            <a:endParaRPr lang="it-IT" sz="48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846896" y="2967335"/>
            <a:ext cx="84982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dirty="0" smtClean="0">
                <a:ln w="0"/>
              </a:rPr>
              <a:t>Un saluto dai padroni di casa!</a:t>
            </a:r>
            <a:endParaRPr lang="it-IT" sz="5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2124" y="537123"/>
            <a:ext cx="7567447" cy="5675586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794717" y="2967335"/>
            <a:ext cx="6602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</a:rPr>
              <a:t>… Un saluto dai Turchi!</a:t>
            </a:r>
            <a:endParaRPr lang="it-IT" sz="5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658477" y="2967335"/>
            <a:ext cx="887505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solidFill>
                  <a:schemeClr val="tx1"/>
                </a:solidFill>
              </a:rPr>
              <a:t>L’ultimo saluto…? Dai polacchi!</a:t>
            </a:r>
          </a:p>
          <a:p>
            <a:pPr algn="ctr"/>
            <a:r>
              <a:rPr lang="it-IT" sz="5400" dirty="0" smtClean="0">
                <a:ln w="0"/>
              </a:rPr>
              <a:t>E dai Rumeni inconsapevoli</a:t>
            </a:r>
          </a:p>
          <a:p>
            <a:pPr algn="ctr"/>
            <a:r>
              <a:rPr lang="it-IT" sz="5400" dirty="0">
                <a:ln w="0"/>
              </a:rPr>
              <a:t>d</a:t>
            </a:r>
            <a:r>
              <a:rPr lang="it-IT" sz="5400" dirty="0" smtClean="0">
                <a:ln w="0"/>
              </a:rPr>
              <a:t>i tutto ciò(</a:t>
            </a:r>
            <a:r>
              <a:rPr lang="it-IT" sz="3200" dirty="0" smtClean="0">
                <a:ln w="0"/>
              </a:rPr>
              <a:t>I tre ragazzi infondo alla foto)</a:t>
            </a:r>
            <a:endParaRPr lang="it-IT" sz="5400" b="0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537123"/>
            <a:ext cx="9144000" cy="60960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5149266" y="2967335"/>
            <a:ext cx="18934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cap="none" spc="0" dirty="0" smtClean="0">
                <a:ln w="0"/>
                <a:effectLst>
                  <a:reflection blurRad="6350" stA="53000" endA="300" endPos="35500" dir="5400000" sy="-90000" algn="bl" rotWithShape="0"/>
                </a:effectLst>
              </a:rPr>
              <a:t>Fine…</a:t>
            </a:r>
            <a:endParaRPr lang="it-IT" sz="5400" b="0" cap="none" spc="0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9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5" grpId="1"/>
      <p:bldP spid="7" grpId="0"/>
      <p:bldP spid="7" grpId="1"/>
      <p:bldP spid="9" grpId="0"/>
      <p:bldP spid="9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mbreggiatura superior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225</Words>
  <Application>Microsoft Office PowerPoint</Application>
  <PresentationFormat>Personalizzato</PresentationFormat>
  <Paragraphs>41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Comenius project 2013/14 I Love My Future European Citizen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Comenius project 2013/14</dc:title>
  <dc:creator>Mnl Mnz</dc:creator>
  <cp:lastModifiedBy>IIS ENZO FERRARI</cp:lastModifiedBy>
  <cp:revision>24</cp:revision>
  <dcterms:created xsi:type="dcterms:W3CDTF">2014-11-26T17:02:14Z</dcterms:created>
  <dcterms:modified xsi:type="dcterms:W3CDTF">2015-01-23T08:36:36Z</dcterms:modified>
</cp:coreProperties>
</file>