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theme/theme8.xml" ContentType="application/vnd.openxmlformats-officedocument.theme+xml"/>
  <Default Extension="xlsx" ContentType="application/vnd.openxmlformats-officedocument.spreadsheetml.sheet"/>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slideLayouts/slideLayout6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 id="2147483720" r:id="rId5"/>
    <p:sldMasterId id="2147483818" r:id="rId6"/>
    <p:sldMasterId id="2147483831" r:id="rId7"/>
    <p:sldMasterId id="2147483844" r:id="rId8"/>
  </p:sldMasterIdLst>
  <p:notesMasterIdLst>
    <p:notesMasterId r:id="rId21"/>
  </p:notesMasterIdLst>
  <p:sldIdLst>
    <p:sldId id="256" r:id="rId9"/>
    <p:sldId id="271" r:id="rId10"/>
    <p:sldId id="272" r:id="rId11"/>
    <p:sldId id="273" r:id="rId12"/>
    <p:sldId id="257" r:id="rId13"/>
    <p:sldId id="258" r:id="rId14"/>
    <p:sldId id="260" r:id="rId15"/>
    <p:sldId id="262" r:id="rId16"/>
    <p:sldId id="264" r:id="rId17"/>
    <p:sldId id="268" r:id="rId18"/>
    <p:sldId id="274" r:id="rId19"/>
    <p:sldId id="270" r:id="rId20"/>
  </p:sldIdLst>
  <p:sldSz cx="9144000" cy="6858000" type="screen4x3"/>
  <p:notesSz cx="6877050" cy="96567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a:t>Evolutia comparativa a populatiei scolare in Romania 1990-2011</a:t>
            </a:r>
          </a:p>
        </c:rich>
      </c:tx>
      <c:layout>
        <c:manualLayout>
          <c:xMode val="edge"/>
          <c:yMode val="edge"/>
          <c:x val="0.14064599317401974"/>
          <c:y val="0"/>
        </c:manualLayout>
      </c:layout>
    </c:title>
    <c:plotArea>
      <c:layout>
        <c:manualLayout>
          <c:layoutTarget val="inner"/>
          <c:xMode val="edge"/>
          <c:yMode val="edge"/>
          <c:x val="0.1182974370850703"/>
          <c:y val="0.16241907261592325"/>
          <c:w val="0.84747112860892404"/>
          <c:h val="0.64650218722659669"/>
        </c:manualLayout>
      </c:layout>
      <c:barChart>
        <c:barDir val="col"/>
        <c:grouping val="clustered"/>
        <c:ser>
          <c:idx val="0"/>
          <c:order val="0"/>
          <c:tx>
            <c:strRef>
              <c:f>Sheet1!$I$41</c:f>
              <c:strCache>
                <c:ptCount val="1"/>
                <c:pt idx="0">
                  <c:v>1990</c:v>
                </c:pt>
              </c:strCache>
            </c:strRef>
          </c:tx>
          <c:cat>
            <c:strRef>
              <c:f>Sheet1!$J$40:$N$40</c:f>
              <c:strCache>
                <c:ptCount val="5"/>
                <c:pt idx="0">
                  <c:v>prescolari</c:v>
                </c:pt>
                <c:pt idx="1">
                  <c:v>primar-gimnazial</c:v>
                </c:pt>
                <c:pt idx="2">
                  <c:v>liceal</c:v>
                </c:pt>
                <c:pt idx="3">
                  <c:v>profesional</c:v>
                </c:pt>
                <c:pt idx="4">
                  <c:v>universitar</c:v>
                </c:pt>
              </c:strCache>
            </c:strRef>
          </c:cat>
          <c:val>
            <c:numRef>
              <c:f>Sheet1!$J$41:$N$41</c:f>
              <c:numCache>
                <c:formatCode>General</c:formatCode>
                <c:ptCount val="5"/>
                <c:pt idx="0">
                  <c:v>0.75000000000000011</c:v>
                </c:pt>
                <c:pt idx="1">
                  <c:v>2.73</c:v>
                </c:pt>
                <c:pt idx="2">
                  <c:v>1</c:v>
                </c:pt>
                <c:pt idx="3">
                  <c:v>0.36000000000000004</c:v>
                </c:pt>
                <c:pt idx="4">
                  <c:v>0.22000000000000003</c:v>
                </c:pt>
              </c:numCache>
            </c:numRef>
          </c:val>
        </c:ser>
        <c:ser>
          <c:idx val="1"/>
          <c:order val="1"/>
          <c:tx>
            <c:strRef>
              <c:f>Sheet1!$I$42</c:f>
              <c:strCache>
                <c:ptCount val="1"/>
                <c:pt idx="0">
                  <c:v>2011</c:v>
                </c:pt>
              </c:strCache>
            </c:strRef>
          </c:tx>
          <c:cat>
            <c:strRef>
              <c:f>Sheet1!$J$40:$N$40</c:f>
              <c:strCache>
                <c:ptCount val="5"/>
                <c:pt idx="0">
                  <c:v>prescolari</c:v>
                </c:pt>
                <c:pt idx="1">
                  <c:v>primar-gimnazial</c:v>
                </c:pt>
                <c:pt idx="2">
                  <c:v>liceal</c:v>
                </c:pt>
                <c:pt idx="3">
                  <c:v>profesional</c:v>
                </c:pt>
                <c:pt idx="4">
                  <c:v>universitar</c:v>
                </c:pt>
              </c:strCache>
            </c:strRef>
          </c:cat>
          <c:val>
            <c:numRef>
              <c:f>Sheet1!$J$42:$N$42</c:f>
              <c:numCache>
                <c:formatCode>General</c:formatCode>
                <c:ptCount val="5"/>
                <c:pt idx="0">
                  <c:v>0.67500000000000016</c:v>
                </c:pt>
                <c:pt idx="1">
                  <c:v>1.7200000000000002</c:v>
                </c:pt>
                <c:pt idx="2">
                  <c:v>0.8660000000000001</c:v>
                </c:pt>
                <c:pt idx="3">
                  <c:v>5.6000000000000008E-2</c:v>
                </c:pt>
                <c:pt idx="4">
                  <c:v>0.67300000000000015</c:v>
                </c:pt>
              </c:numCache>
            </c:numRef>
          </c:val>
        </c:ser>
        <c:axId val="84688256"/>
        <c:axId val="84719104"/>
      </c:barChart>
      <c:catAx>
        <c:axId val="84688256"/>
        <c:scaling>
          <c:orientation val="minMax"/>
        </c:scaling>
        <c:axPos val="b"/>
        <c:title>
          <c:tx>
            <c:rich>
              <a:bodyPr/>
              <a:lstStyle/>
              <a:p>
                <a:pPr>
                  <a:defRPr sz="1384" b="1" i="0" u="none" strike="noStrike" baseline="0">
                    <a:solidFill>
                      <a:srgbClr val="FFFF00"/>
                    </a:solidFill>
                    <a:latin typeface="Calibri"/>
                    <a:ea typeface="Calibri"/>
                    <a:cs typeface="Calibri"/>
                  </a:defRPr>
                </a:pPr>
                <a:r>
                  <a:rPr lang="it-IT"/>
                  <a:t>categoria de scolarizare</a:t>
                </a:r>
              </a:p>
            </c:rich>
          </c:tx>
          <c:layout/>
        </c:title>
        <c:numFmt formatCode="General" sourceLinked="0"/>
        <c:majorTickMark val="none"/>
        <c:tickLblPos val="nextTo"/>
        <c:crossAx val="84719104"/>
        <c:crosses val="autoZero"/>
        <c:auto val="1"/>
        <c:lblAlgn val="ctr"/>
        <c:lblOffset val="100"/>
      </c:catAx>
      <c:valAx>
        <c:axId val="84719104"/>
        <c:scaling>
          <c:orientation val="minMax"/>
        </c:scaling>
        <c:axPos val="l"/>
        <c:majorGridlines/>
        <c:title>
          <c:tx>
            <c:rich>
              <a:bodyPr/>
              <a:lstStyle/>
              <a:p>
                <a:pPr>
                  <a:defRPr sz="1384" b="1" i="0" u="none" strike="noStrike" baseline="0">
                    <a:solidFill>
                      <a:srgbClr val="FFFF00"/>
                    </a:solidFill>
                    <a:latin typeface="Calibri"/>
                    <a:ea typeface="Calibri"/>
                    <a:cs typeface="Calibri"/>
                  </a:defRPr>
                </a:pPr>
                <a:r>
                  <a:rPr lang="it-IT"/>
                  <a:t>milioane elevi</a:t>
                </a:r>
              </a:p>
            </c:rich>
          </c:tx>
          <c:layout/>
        </c:title>
        <c:numFmt formatCode="General" sourceLinked="1"/>
        <c:tickLblPos val="nextTo"/>
        <c:crossAx val="84688256"/>
        <c:crosses val="autoZero"/>
        <c:crossBetween val="between"/>
      </c:valAx>
      <c:spPr>
        <a:noFill/>
        <a:ln w="25377">
          <a:noFill/>
        </a:ln>
      </c:spPr>
    </c:plotArea>
    <c:legend>
      <c:legendPos val="r"/>
      <c:layout>
        <c:manualLayout>
          <c:xMode val="edge"/>
          <c:yMode val="edge"/>
          <c:x val="0.86315406732482081"/>
          <c:y val="0.23845892112434325"/>
          <c:w val="9.3658804872906565E-2"/>
          <c:h val="0.16743439574833258"/>
        </c:manualLayout>
      </c:layout>
    </c:legend>
    <c:plotVisOnly val="1"/>
    <c:dispBlanksAs val="gap"/>
  </c:chart>
  <c:txPr>
    <a:bodyPr/>
    <a:lstStyle/>
    <a:p>
      <a:pPr>
        <a:defRPr sz="1395" baseline="0">
          <a:solidFill>
            <a:srgbClr val="FFFF00"/>
          </a:solidFill>
        </a:defRPr>
      </a:pPr>
      <a:endParaRPr lang="it-IT"/>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9738" cy="484188"/>
          </a:xfrm>
          <a:prstGeom prst="rect">
            <a:avLst/>
          </a:prstGeom>
        </p:spPr>
        <p:txBody>
          <a:bodyPr vert="horz" lIns="94476" tIns="47238" rIns="94476" bIns="47238" rtlCol="0"/>
          <a:lstStyle>
            <a:lvl1pPr algn="l">
              <a:defRPr sz="1200" smtClean="0">
                <a:latin typeface="Arial" panose="020B0604020202020204" pitchFamily="34" charset="0"/>
              </a:defRPr>
            </a:lvl1pPr>
          </a:lstStyle>
          <a:p>
            <a:pPr>
              <a:defRPr/>
            </a:pPr>
            <a:endParaRPr lang="ro-RO"/>
          </a:p>
        </p:txBody>
      </p:sp>
      <p:sp>
        <p:nvSpPr>
          <p:cNvPr id="3" name="Substituent dată 2"/>
          <p:cNvSpPr>
            <a:spLocks noGrp="1"/>
          </p:cNvSpPr>
          <p:nvPr>
            <p:ph type="dt" idx="1"/>
          </p:nvPr>
        </p:nvSpPr>
        <p:spPr>
          <a:xfrm>
            <a:off x="3895725" y="0"/>
            <a:ext cx="2979738" cy="484188"/>
          </a:xfrm>
          <a:prstGeom prst="rect">
            <a:avLst/>
          </a:prstGeom>
        </p:spPr>
        <p:txBody>
          <a:bodyPr vert="horz" lIns="94476" tIns="47238" rIns="94476" bIns="47238" rtlCol="0"/>
          <a:lstStyle>
            <a:lvl1pPr algn="r">
              <a:defRPr sz="1200" smtClean="0">
                <a:latin typeface="Arial" panose="020B0604020202020204" pitchFamily="34" charset="0"/>
              </a:defRPr>
            </a:lvl1pPr>
          </a:lstStyle>
          <a:p>
            <a:pPr>
              <a:defRPr/>
            </a:pPr>
            <a:fld id="{B7596480-E213-47F0-893A-DD2F0AB0B9D2}" type="datetimeFigureOut">
              <a:rPr lang="ro-RO"/>
              <a:pPr>
                <a:defRPr/>
              </a:pPr>
              <a:t>21.03.2015</a:t>
            </a:fld>
            <a:endParaRPr lang="ro-RO"/>
          </a:p>
        </p:txBody>
      </p:sp>
      <p:sp>
        <p:nvSpPr>
          <p:cNvPr id="4" name="Substituent imagine diapozitiv 3"/>
          <p:cNvSpPr>
            <a:spLocks noGrp="1" noRot="1" noChangeAspect="1"/>
          </p:cNvSpPr>
          <p:nvPr>
            <p:ph type="sldImg" idx="2"/>
          </p:nvPr>
        </p:nvSpPr>
        <p:spPr>
          <a:xfrm>
            <a:off x="1266825" y="1206500"/>
            <a:ext cx="4343400" cy="3259138"/>
          </a:xfrm>
          <a:prstGeom prst="rect">
            <a:avLst/>
          </a:prstGeom>
          <a:noFill/>
          <a:ln w="12700">
            <a:solidFill>
              <a:prstClr val="black"/>
            </a:solidFill>
          </a:ln>
        </p:spPr>
        <p:txBody>
          <a:bodyPr vert="horz" lIns="94476" tIns="47238" rIns="94476" bIns="47238" rtlCol="0" anchor="ctr"/>
          <a:lstStyle/>
          <a:p>
            <a:pPr lvl="0"/>
            <a:endParaRPr lang="ro-RO" noProof="0" smtClean="0"/>
          </a:p>
        </p:txBody>
      </p:sp>
      <p:sp>
        <p:nvSpPr>
          <p:cNvPr id="5" name="Substituent note 4"/>
          <p:cNvSpPr>
            <a:spLocks noGrp="1"/>
          </p:cNvSpPr>
          <p:nvPr>
            <p:ph type="body" sz="quarter" idx="3"/>
          </p:nvPr>
        </p:nvSpPr>
        <p:spPr>
          <a:xfrm>
            <a:off x="687388" y="4646613"/>
            <a:ext cx="5502275" cy="3803650"/>
          </a:xfrm>
          <a:prstGeom prst="rect">
            <a:avLst/>
          </a:prstGeom>
        </p:spPr>
        <p:txBody>
          <a:bodyPr vert="horz" lIns="94476" tIns="47238" rIns="94476" bIns="47238" rtlCol="0"/>
          <a:lstStyle/>
          <a:p>
            <a:pPr lvl="0"/>
            <a:r>
              <a:rPr lang="ro-RO" noProof="0" smtClean="0"/>
              <a:t>Clic pentru editare stiluri text Coordonator</a:t>
            </a:r>
          </a:p>
          <a:p>
            <a:pPr lvl="1"/>
            <a:r>
              <a:rPr lang="ro-RO" noProof="0" smtClean="0"/>
              <a:t>Al doilea nivel</a:t>
            </a:r>
          </a:p>
          <a:p>
            <a:pPr lvl="2"/>
            <a:r>
              <a:rPr lang="ro-RO" noProof="0" smtClean="0"/>
              <a:t>Al treilea nivel</a:t>
            </a:r>
          </a:p>
          <a:p>
            <a:pPr lvl="3"/>
            <a:r>
              <a:rPr lang="ro-RO" noProof="0" smtClean="0"/>
              <a:t>Al patrulea nivel</a:t>
            </a:r>
          </a:p>
          <a:p>
            <a:pPr lvl="4"/>
            <a:r>
              <a:rPr lang="ro-RO" noProof="0" smtClean="0"/>
              <a:t>Al cincilea nivel</a:t>
            </a:r>
          </a:p>
        </p:txBody>
      </p:sp>
      <p:sp>
        <p:nvSpPr>
          <p:cNvPr id="6" name="Substituent subsol 5"/>
          <p:cNvSpPr>
            <a:spLocks noGrp="1"/>
          </p:cNvSpPr>
          <p:nvPr>
            <p:ph type="ftr" sz="quarter" idx="4"/>
          </p:nvPr>
        </p:nvSpPr>
        <p:spPr>
          <a:xfrm>
            <a:off x="0" y="9172575"/>
            <a:ext cx="2979738" cy="484188"/>
          </a:xfrm>
          <a:prstGeom prst="rect">
            <a:avLst/>
          </a:prstGeom>
        </p:spPr>
        <p:txBody>
          <a:bodyPr vert="horz" lIns="94476" tIns="47238" rIns="94476" bIns="47238" rtlCol="0" anchor="b"/>
          <a:lstStyle>
            <a:lvl1pPr algn="l">
              <a:defRPr sz="1200" smtClean="0">
                <a:latin typeface="Arial" panose="020B0604020202020204" pitchFamily="34" charset="0"/>
              </a:defRPr>
            </a:lvl1pPr>
          </a:lstStyle>
          <a:p>
            <a:pPr>
              <a:defRPr/>
            </a:pPr>
            <a:endParaRPr lang="ro-RO"/>
          </a:p>
        </p:txBody>
      </p:sp>
      <p:sp>
        <p:nvSpPr>
          <p:cNvPr id="7" name="Substituent număr diapozitiv 6"/>
          <p:cNvSpPr>
            <a:spLocks noGrp="1"/>
          </p:cNvSpPr>
          <p:nvPr>
            <p:ph type="sldNum" sz="quarter" idx="5"/>
          </p:nvPr>
        </p:nvSpPr>
        <p:spPr>
          <a:xfrm>
            <a:off x="3895725" y="9172575"/>
            <a:ext cx="2979738" cy="484188"/>
          </a:xfrm>
          <a:prstGeom prst="rect">
            <a:avLst/>
          </a:prstGeom>
        </p:spPr>
        <p:txBody>
          <a:bodyPr vert="horz" wrap="square" lIns="94476" tIns="47238" rIns="94476" bIns="47238" numCol="1" anchor="b" anchorCtr="0" compatLnSpc="1">
            <a:prstTxWarp prst="textNoShape">
              <a:avLst/>
            </a:prstTxWarp>
          </a:bodyPr>
          <a:lstStyle>
            <a:lvl1pPr algn="r">
              <a:defRPr sz="1200"/>
            </a:lvl1pPr>
          </a:lstStyle>
          <a:p>
            <a:fld id="{CFFCABA2-4626-4B23-B05C-9C271AC24690}" type="slidenum">
              <a:rPr lang="ro-RO"/>
              <a:pPr/>
              <a:t>‹N›</a:t>
            </a:fld>
            <a:endParaRPr lang="ro-RO"/>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ubstituent imagine diapozitiv 1"/>
          <p:cNvSpPr>
            <a:spLocks noGrp="1" noRot="1" noChangeAspect="1" noTextEdit="1"/>
          </p:cNvSpPr>
          <p:nvPr>
            <p:ph type="sldImg"/>
          </p:nvPr>
        </p:nvSpPr>
        <p:spPr bwMode="auto">
          <a:noFill/>
          <a:ln>
            <a:solidFill>
              <a:srgbClr val="000000"/>
            </a:solidFill>
            <a:miter lim="800000"/>
            <a:headEnd/>
            <a:tailEnd/>
          </a:ln>
        </p:spPr>
      </p:sp>
      <p:sp>
        <p:nvSpPr>
          <p:cNvPr id="63491" name="Substituent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o-RO" smtClean="0"/>
          </a:p>
        </p:txBody>
      </p:sp>
      <p:sp>
        <p:nvSpPr>
          <p:cNvPr id="63492" name="Substituent număr diapozitiv 3"/>
          <p:cNvSpPr>
            <a:spLocks noGrp="1"/>
          </p:cNvSpPr>
          <p:nvPr>
            <p:ph type="sldNum" sz="quarter" idx="5"/>
          </p:nvPr>
        </p:nvSpPr>
        <p:spPr bwMode="auto">
          <a:noFill/>
          <a:ln>
            <a:miter lim="800000"/>
            <a:headEnd/>
            <a:tailEnd/>
          </a:ln>
        </p:spPr>
        <p:txBody>
          <a:bodyPr/>
          <a:lstStyle/>
          <a:p>
            <a:fld id="{88176FD3-FCE0-4BE4-89FB-B027AFD1DC75}" type="slidenum">
              <a:rPr lang="ro-RO"/>
              <a:pPr/>
              <a:t>10</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4C7F4AA-CE1E-4BF3-8A73-1A69ED2D2B46}" type="datetimeFigureOut">
              <a:rPr lang="en-US"/>
              <a:pPr>
                <a:defRPr/>
              </a:pPr>
              <a:t>3/21/2015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4AE39F9-58E7-433F-9492-FD0FF6FB4754}" type="slidenum">
              <a:rPr lang="en-US" altLang="ro-RO"/>
              <a:pPr/>
              <a:t>‹N›</a:t>
            </a:fld>
            <a:endParaRPr lang="en-US" alt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136529-CB10-4F75-86E1-32C4D9B48E49}" type="datetimeFigureOut">
              <a:rPr lang="en-US"/>
              <a:pPr>
                <a:defRPr/>
              </a:pPr>
              <a:t>3/21/2015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C4AEDD-2005-4F51-8E55-E82F2F7C98A8}" type="slidenum">
              <a:rPr lang="en-US" altLang="ro-RO"/>
              <a:pPr/>
              <a:t>‹N›</a:t>
            </a:fld>
            <a:endParaRPr lang="en-US" alt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441902-FDDC-4C37-B2AD-9ACC4D5B9157}" type="datetimeFigureOut">
              <a:rPr lang="en-US"/>
              <a:pPr>
                <a:defRPr/>
              </a:pPr>
              <a:t>3/21/2015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D47CD6A-5A55-45E4-8072-D450DD9EA617}" type="slidenum">
              <a:rPr lang="en-US" altLang="ro-RO"/>
              <a:pPr/>
              <a:t>‹N›</a:t>
            </a:fld>
            <a:endParaRPr lang="en-US" altLang="ro-R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3B794570-92E7-4199-BB78-981881A52CA0}" type="datetimeFigureOut">
              <a:rPr lang="en-US"/>
              <a:pPr>
                <a:defRPr/>
              </a:pPr>
              <a:t>3/21/2015</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lstStyle>
          <a:p>
            <a:fld id="{488186E2-ED34-4493-AAD1-D4777359D310}" type="slidenum">
              <a:rPr lang="en-US" altLang="ro-RO"/>
              <a:pPr/>
              <a:t>‹N›</a:t>
            </a:fld>
            <a:endParaRPr lang="en-US" altLang="ro-RO"/>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2709C0B-85A3-40B5-9C93-FF60F1514C3A}"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C3C74B22-C1BE-42C6-B4E2-EB331FA953D4}" type="slidenum">
              <a:rPr lang="en-US" altLang="ro-RO"/>
              <a:pPr/>
              <a:t>‹N›</a:t>
            </a:fld>
            <a:endParaRPr lang="en-US" altLang="ro-RO"/>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5" name="Freeform 14"/>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2241DA7D-5472-47B4-8B84-C930763339C5}" type="datetimeFigureOut">
              <a:rPr lang="en-US"/>
              <a:pPr>
                <a:defRPr/>
              </a:pPr>
              <a:t>3/21/2015</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lstStyle>
          <a:p>
            <a:fld id="{D3F32180-6BDE-40AA-9253-6039AA2B9CF8}" type="slidenum">
              <a:rPr lang="en-US" altLang="ro-RO"/>
              <a:pPr/>
              <a:t>‹N›</a:t>
            </a:fld>
            <a:endParaRPr lang="en-US" altLang="ro-RO"/>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63EDDA4-8956-4C16-BF38-9427A468FE81}" type="datetimeFigureOut">
              <a:rPr lang="en-US"/>
              <a:pPr>
                <a:defRPr/>
              </a:pPr>
              <a:t>3/21/2015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0E092E49-D615-4346-B39F-D92DB3AB8DC0}" type="slidenum">
              <a:rPr lang="en-US" altLang="ro-RO"/>
              <a:pPr/>
              <a:t>‹N›</a:t>
            </a:fld>
            <a:endParaRPr lang="en-US" altLang="ro-RO"/>
          </a:p>
        </p:txBody>
      </p:sp>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AEA1C917-3AA5-45A4-B5D6-856AF40194C2}" type="datetimeFigureOut">
              <a:rPr lang="en-US"/>
              <a:pPr>
                <a:defRPr/>
              </a:pPr>
              <a:t>3/21/2015</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lstStyle>
          <a:p>
            <a:fld id="{2F86618F-FE2F-4C82-A577-7B9B9508C476}" type="slidenum">
              <a:rPr lang="en-US" altLang="ro-RO"/>
              <a:pPr/>
              <a:t>‹N›</a:t>
            </a:fld>
            <a:endParaRPr lang="en-US" altLang="ro-RO"/>
          </a:p>
        </p:txBody>
      </p:sp>
    </p:spTree>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8A7E4FB-A26D-4669-822A-BE7B46EDFBCE}" type="datetimeFigureOut">
              <a:rPr lang="en-US"/>
              <a:pPr>
                <a:defRPr/>
              </a:pPr>
              <a:t>3/21/2015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99A6F4F5-860C-4A29-B926-D4E21CB0625E}" type="slidenum">
              <a:rPr lang="en-US" altLang="ro-RO"/>
              <a:pPr/>
              <a:t>‹N›</a:t>
            </a:fld>
            <a:endParaRPr lang="en-US" altLang="ro-RO"/>
          </a:p>
        </p:txBody>
      </p:sp>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298C1A16-1092-49D0-924B-532E15661C1E}" type="datetimeFigureOut">
              <a:rPr lang="en-US"/>
              <a:pPr>
                <a:defRPr/>
              </a:pPr>
              <a:t>3/21/2015</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4D31D7B1-3FA6-4C60-8896-987C8B647CFA}" type="slidenum">
              <a:rPr lang="en-US" altLang="ro-RO"/>
              <a:pPr/>
              <a:t>‹N›</a:t>
            </a:fld>
            <a:endParaRPr lang="en-US" altLang="ro-RO"/>
          </a:p>
        </p:txBody>
      </p:sp>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AD871A2-F871-440B-ABCC-C2F2B8E62A2A}" type="datetimeFigureOut">
              <a:rPr lang="en-US"/>
              <a:pPr>
                <a:defRPr/>
              </a:pPr>
              <a:t>3/21/2015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E793189C-0360-45AD-88A4-22B608890894}" type="slidenum">
              <a:rPr lang="en-US" altLang="ro-RO"/>
              <a:pPr/>
              <a:t>‹N›</a:t>
            </a:fld>
            <a:endParaRPr lang="en-US" altLang="ro-RO"/>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CF4799-5842-472C-9284-D7F876EB0B47}" type="datetimeFigureOut">
              <a:rPr lang="en-US"/>
              <a:pPr>
                <a:defRPr/>
              </a:pPr>
              <a:t>3/21/2015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A0552C7-A296-4940-8B3D-8AB2108916C8}" type="slidenum">
              <a:rPr lang="en-US" altLang="ro-RO"/>
              <a:pPr/>
              <a:t>‹N›</a:t>
            </a:fld>
            <a:endParaRPr lang="en-US" altLang="ro-R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292574"/>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1599"/>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57A8D0C2-B8B5-4B0E-863D-5FD78E24734A}" type="datetimeFigureOut">
              <a:rPr lang="en-US"/>
              <a:pPr>
                <a:defRPr/>
              </a:pPr>
              <a:t>3/21/2015</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fld id="{A8799F0B-DABF-4BC9-901B-62AD5FE1498A}" type="slidenum">
              <a:rPr lang="en-US" altLang="ro-RO"/>
              <a:pPr/>
              <a:t>‹N›</a:t>
            </a:fld>
            <a:endParaRPr lang="en-US" altLang="ro-RO"/>
          </a:p>
        </p:txBody>
      </p:sp>
    </p:spTree>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D0AA27C-FB01-4E69-98D3-2FBB21F022FC}"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C8E97353-E354-45A3-9A96-32B24C2A1503}" type="slidenum">
              <a:rPr lang="en-US" altLang="ro-RO"/>
              <a:pPr/>
              <a:t>‹N›</a:t>
            </a:fld>
            <a:endParaRPr lang="en-US" altLang="ro-RO"/>
          </a:p>
        </p:txBody>
      </p:sp>
    </p:spTree>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319781A-6071-4986-95F3-6CF535DE468F}"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B093DC75-5506-428D-B7D2-0B76174D068D}" type="slidenum">
              <a:rPr lang="en-US" altLang="ro-RO"/>
              <a:pPr/>
              <a:t>‹N›</a:t>
            </a:fld>
            <a:endParaRPr lang="en-US" altLang="ro-RO"/>
          </a:p>
        </p:txBody>
      </p:sp>
    </p:spTree>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F90C2796-42A3-41A9-84F1-0A631886BD66}" type="datetimeFigureOut">
              <a:rPr lang="en-US"/>
              <a:pPr>
                <a:defRPr/>
              </a:pPr>
              <a:t>3/21/2015</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lstStyle>
          <a:p>
            <a:fld id="{1353796C-E137-465E-B5FF-481A63A8DD6B}" type="slidenum">
              <a:rPr lang="en-US" altLang="ro-RO"/>
              <a:pPr/>
              <a:t>‹N›</a:t>
            </a:fld>
            <a:endParaRPr lang="en-US" altLang="ro-RO"/>
          </a:p>
        </p:txBody>
      </p:sp>
    </p:spTree>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3428BC2-0622-4A3C-870D-1B7112AF34F3}"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5C2A626C-25FE-4B7F-9AB1-20AD12BEB900}" type="slidenum">
              <a:rPr lang="en-US" altLang="ro-RO"/>
              <a:pPr/>
              <a:t>‹N›</a:t>
            </a:fld>
            <a:endParaRPr lang="en-US" altLang="ro-RO"/>
          </a:p>
        </p:txBody>
      </p:sp>
    </p:spTree>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5" name="Freeform 14"/>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91029630-3A7A-44FD-8933-57270E8D8052}" type="datetimeFigureOut">
              <a:rPr lang="en-US"/>
              <a:pPr>
                <a:defRPr/>
              </a:pPr>
              <a:t>3/21/2015</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lstStyle>
          <a:p>
            <a:fld id="{95F9FF41-5ED3-4C00-9E13-221A31E0101E}" type="slidenum">
              <a:rPr lang="en-US" altLang="ro-RO"/>
              <a:pPr/>
              <a:t>‹N›</a:t>
            </a:fld>
            <a:endParaRPr lang="en-US" altLang="ro-RO"/>
          </a:p>
        </p:txBody>
      </p:sp>
    </p:spTree>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1177736-9C7B-40AB-995F-B9CAB5CADC75}" type="datetimeFigureOut">
              <a:rPr lang="en-US"/>
              <a:pPr>
                <a:defRPr/>
              </a:pPr>
              <a:t>3/21/2015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2554EED-15FF-4F34-B6A4-8792CA8BFCAE}" type="slidenum">
              <a:rPr lang="en-US" altLang="ro-RO"/>
              <a:pPr/>
              <a:t>‹N›</a:t>
            </a:fld>
            <a:endParaRPr lang="en-US" altLang="ro-RO"/>
          </a:p>
        </p:txBody>
      </p:sp>
    </p:spTree>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F64C0AD5-4C09-4A23-9B01-AC7E3BCCA651}" type="datetimeFigureOut">
              <a:rPr lang="en-US"/>
              <a:pPr>
                <a:defRPr/>
              </a:pPr>
              <a:t>3/21/2015</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lstStyle>
          <a:p>
            <a:fld id="{3CAD8853-0481-4930-A95B-F6DF9ADEE7AA}" type="slidenum">
              <a:rPr lang="en-US" altLang="ro-RO"/>
              <a:pPr/>
              <a:t>‹N›</a:t>
            </a:fld>
            <a:endParaRPr lang="en-US" altLang="ro-RO"/>
          </a:p>
        </p:txBody>
      </p:sp>
    </p:spTree>
  </p:cSld>
  <p:clrMapOvr>
    <a:masterClrMapping/>
  </p:clrMapOvr>
  <p:transition spd="slow">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7822CD3-C9C2-48EC-A4E4-6E403F4AF623}" type="datetimeFigureOut">
              <a:rPr lang="en-US"/>
              <a:pPr>
                <a:defRPr/>
              </a:pPr>
              <a:t>3/21/2015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65590EBD-BB37-4A71-9ED0-C4372DFE109A}" type="slidenum">
              <a:rPr lang="en-US" altLang="ro-RO"/>
              <a:pPr/>
              <a:t>‹N›</a:t>
            </a:fld>
            <a:endParaRPr lang="en-US" altLang="ro-RO"/>
          </a:p>
        </p:txBody>
      </p:sp>
    </p:spTree>
  </p:cSld>
  <p:clrMapOvr>
    <a:masterClrMapping/>
  </p:clrMapOvr>
  <p:transition spd="slow">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B4B24516-487F-4976-A056-B4465CF0333C}" type="datetimeFigureOut">
              <a:rPr lang="en-US"/>
              <a:pPr>
                <a:defRPr/>
              </a:pPr>
              <a:t>3/21/2015</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92E688D2-DC2F-4DCD-9216-4671AE2B6F8B}" type="slidenum">
              <a:rPr lang="en-US" altLang="ro-RO"/>
              <a:pPr/>
              <a:t>‹N›</a:t>
            </a:fld>
            <a:endParaRPr lang="en-US" altLang="ro-RO"/>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246AD9-CAD2-4CE2-8F17-2888DCFCB490}" type="datetimeFigureOut">
              <a:rPr lang="en-US"/>
              <a:pPr>
                <a:defRPr/>
              </a:pPr>
              <a:t>3/21/2015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3D66E-60FC-40F8-85C5-D1413A283C61}" type="slidenum">
              <a:rPr lang="en-US" altLang="ro-RO"/>
              <a:pPr/>
              <a:t>‹N›</a:t>
            </a:fld>
            <a:endParaRPr lang="en-US" altLang="ro-RO"/>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F9ECD7B-62B0-4B63-A90B-5FCE32026609}" type="datetimeFigureOut">
              <a:rPr lang="en-US"/>
              <a:pPr>
                <a:defRPr/>
              </a:pPr>
              <a:t>3/21/2015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6F55FE75-106C-467A-B0F0-0E623AD0266A}" type="slidenum">
              <a:rPr lang="en-US" altLang="ro-RO"/>
              <a:pPr/>
              <a:t>‹N›</a:t>
            </a:fld>
            <a:endParaRPr lang="en-US" altLang="ro-RO"/>
          </a:p>
        </p:txBody>
      </p:sp>
    </p:spTree>
  </p:cSld>
  <p:clrMapOvr>
    <a:masterClrMapping/>
  </p:clrMapOvr>
  <p:transition spd="slow">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292574"/>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1599"/>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3174D661-D343-474B-9285-8A59353E7080}" type="datetimeFigureOut">
              <a:rPr lang="en-US"/>
              <a:pPr>
                <a:defRPr/>
              </a:pPr>
              <a:t>3/21/2015</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fld id="{AD984730-7B7D-42F3-9C24-43D992194C2F}" type="slidenum">
              <a:rPr lang="en-US" altLang="ro-RO"/>
              <a:pPr/>
              <a:t>‹N›</a:t>
            </a:fld>
            <a:endParaRPr lang="en-US" altLang="ro-RO"/>
          </a:p>
        </p:txBody>
      </p:sp>
    </p:spTree>
  </p:cSld>
  <p:clrMapOvr>
    <a:masterClrMapping/>
  </p:clrMapOvr>
  <p:transition spd="slow">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7A4E4AD-F62A-4525-AD7C-8776CB24B42B}"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8CDA1213-E2A6-4250-B04B-C2E0AE987794}" type="slidenum">
              <a:rPr lang="en-US" altLang="ro-RO"/>
              <a:pPr/>
              <a:t>‹N›</a:t>
            </a:fld>
            <a:endParaRPr lang="en-US" altLang="ro-RO"/>
          </a:p>
        </p:txBody>
      </p:sp>
    </p:spTree>
  </p:cSld>
  <p:clrMapOvr>
    <a:masterClrMapping/>
  </p:clrMapOvr>
  <p:transition spd="slow">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CB5EEFC-B773-401E-93E0-E18C305D1AA4}"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95D31C7A-6839-4791-A839-D806D89AE750}" type="slidenum">
              <a:rPr lang="en-US" altLang="ro-RO"/>
              <a:pPr/>
              <a:t>‹N›</a:t>
            </a:fld>
            <a:endParaRPr lang="en-US" altLang="ro-RO"/>
          </a:p>
        </p:txBody>
      </p:sp>
    </p:spTree>
  </p:cSld>
  <p:clrMapOvr>
    <a:masterClrMapping/>
  </p:clrMapOvr>
  <p:transition spd="slow">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DDF0A44C-AFD4-442B-82C5-B5B19726B038}" type="datetimeFigureOut">
              <a:rPr lang="en-US"/>
              <a:pPr>
                <a:defRPr/>
              </a:pPr>
              <a:t>3/21/2015</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lstStyle>
          <a:p>
            <a:fld id="{9634ACC6-195E-403A-8ADC-B54006EEC4BD}" type="slidenum">
              <a:rPr lang="en-US" altLang="ro-RO"/>
              <a:pPr/>
              <a:t>‹N›</a:t>
            </a:fld>
            <a:endParaRPr lang="en-US" altLang="ro-RO"/>
          </a:p>
        </p:txBody>
      </p:sp>
    </p:spTree>
  </p:cSld>
  <p:clrMapOvr>
    <a:masterClrMapping/>
  </p:clrMapOvr>
  <p:transition spd="slow">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B7FDB22-06F2-4B86-9F9C-DCEBE01D2BB6}"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95EF99A2-49BB-47CB-9576-84EB32711D6A}" type="slidenum">
              <a:rPr lang="en-US" altLang="ro-RO"/>
              <a:pPr/>
              <a:t>‹N›</a:t>
            </a:fld>
            <a:endParaRPr lang="en-US" altLang="ro-RO"/>
          </a:p>
        </p:txBody>
      </p:sp>
    </p:spTree>
  </p:cSld>
  <p:clrMapOvr>
    <a:masterClrMapping/>
  </p:clrMapOvr>
  <p:transition spd="slow">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5" name="Freeform 14"/>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C13633A9-4C53-4330-BE08-7EE8BAE8C93E}" type="datetimeFigureOut">
              <a:rPr lang="en-US"/>
              <a:pPr>
                <a:defRPr/>
              </a:pPr>
              <a:t>3/21/2015</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lstStyle>
          <a:p>
            <a:fld id="{0CF788D1-45C4-45E8-80CF-728C0DD4D694}" type="slidenum">
              <a:rPr lang="en-US" altLang="ro-RO"/>
              <a:pPr/>
              <a:t>‹N›</a:t>
            </a:fld>
            <a:endParaRPr lang="en-US" altLang="ro-RO"/>
          </a:p>
        </p:txBody>
      </p:sp>
    </p:spTree>
  </p:cSld>
  <p:clrMapOvr>
    <a:masterClrMapping/>
  </p:clrMapOvr>
  <p:transition spd="slow">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A9F1B74-8429-467D-B1AC-9F1A399CE407}" type="datetimeFigureOut">
              <a:rPr lang="en-US"/>
              <a:pPr>
                <a:defRPr/>
              </a:pPr>
              <a:t>3/21/2015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D825C55-9CB8-4892-8313-8964A8A39BC9}" type="slidenum">
              <a:rPr lang="en-US" altLang="ro-RO"/>
              <a:pPr/>
              <a:t>‹N›</a:t>
            </a:fld>
            <a:endParaRPr lang="en-US" altLang="ro-RO"/>
          </a:p>
        </p:txBody>
      </p:sp>
    </p:spTree>
  </p:cSld>
  <p:clrMapOvr>
    <a:masterClrMapping/>
  </p:clrMapOvr>
  <p:transition spd="slow">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3D7E6B3C-6276-441A-9809-C188168CDB5F}" type="datetimeFigureOut">
              <a:rPr lang="en-US"/>
              <a:pPr>
                <a:defRPr/>
              </a:pPr>
              <a:t>3/21/2015</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lstStyle>
          <a:p>
            <a:fld id="{F8653AB2-2EC8-4FEE-BADE-9EDF9DFE36D6}" type="slidenum">
              <a:rPr lang="en-US" altLang="ro-RO"/>
              <a:pPr/>
              <a:t>‹N›</a:t>
            </a:fld>
            <a:endParaRPr lang="en-US" altLang="ro-RO"/>
          </a:p>
        </p:txBody>
      </p:sp>
    </p:spTree>
  </p:cSld>
  <p:clrMapOvr>
    <a:masterClrMapping/>
  </p:clrMapOvr>
  <p:transition spd="slow">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9044B2B-DC79-4DF1-B2A8-80D6ECFF70B8}" type="datetimeFigureOut">
              <a:rPr lang="en-US"/>
              <a:pPr>
                <a:defRPr/>
              </a:pPr>
              <a:t>3/21/2015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FE08BC5C-68C0-4BC2-8E2A-9F391DB75A29}" type="slidenum">
              <a:rPr lang="en-US" altLang="ro-RO"/>
              <a:pPr/>
              <a:t>‹N›</a:t>
            </a:fld>
            <a:endParaRPr lang="en-US" altLang="ro-RO"/>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40A35AE-96E5-4982-8752-FC61B6970A34}" type="datetimeFigureOut">
              <a:rPr lang="en-US"/>
              <a:pPr>
                <a:defRPr/>
              </a:pPr>
              <a:t>3/21/2015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C483D75-E875-40C7-8048-0486466A3094}" type="slidenum">
              <a:rPr lang="en-US" altLang="ro-RO"/>
              <a:pPr/>
              <a:t>‹N›</a:t>
            </a:fld>
            <a:endParaRPr lang="en-US" altLang="ro-RO"/>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2EC61AC6-AB15-428D-82CE-F5A20BF71EEC}" type="datetimeFigureOut">
              <a:rPr lang="en-US"/>
              <a:pPr>
                <a:defRPr/>
              </a:pPr>
              <a:t>3/21/2015</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AACFB82B-5C54-4DD1-B340-AD50177FD052}" type="slidenum">
              <a:rPr lang="en-US" altLang="ro-RO"/>
              <a:pPr/>
              <a:t>‹N›</a:t>
            </a:fld>
            <a:endParaRPr lang="en-US" altLang="ro-RO"/>
          </a:p>
        </p:txBody>
      </p:sp>
    </p:spTree>
  </p:cSld>
  <p:clrMapOvr>
    <a:masterClrMapping/>
  </p:clrMapOvr>
  <p:transition spd="slow">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CB630AE-314A-4CB6-B1C9-C3048891C8A2}" type="datetimeFigureOut">
              <a:rPr lang="en-US"/>
              <a:pPr>
                <a:defRPr/>
              </a:pPr>
              <a:t>3/21/2015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4B69EA79-500A-4C8E-BB51-B4AF22373F7F}" type="slidenum">
              <a:rPr lang="en-US" altLang="ro-RO"/>
              <a:pPr/>
              <a:t>‹N›</a:t>
            </a:fld>
            <a:endParaRPr lang="en-US" altLang="ro-RO"/>
          </a:p>
        </p:txBody>
      </p:sp>
    </p:spTree>
  </p:cSld>
  <p:clrMapOvr>
    <a:masterClrMapping/>
  </p:clrMapOvr>
  <p:transition spd="slow">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292574"/>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1599"/>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2DB03F57-F561-45A0-A0E3-B93385D8F678}" type="datetimeFigureOut">
              <a:rPr lang="en-US"/>
              <a:pPr>
                <a:defRPr/>
              </a:pPr>
              <a:t>3/21/2015</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fld id="{E457A302-F835-4FF7-A64C-9E73211B73D6}" type="slidenum">
              <a:rPr lang="en-US" altLang="ro-RO"/>
              <a:pPr/>
              <a:t>‹N›</a:t>
            </a:fld>
            <a:endParaRPr lang="en-US" altLang="ro-RO"/>
          </a:p>
        </p:txBody>
      </p:sp>
    </p:spTree>
  </p:cSld>
  <p:clrMapOvr>
    <a:masterClrMapping/>
  </p:clrMapOvr>
  <p:transition spd="slow">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869520F-E16C-496F-BD03-E82F8372B9CA}"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8FB5F8FD-474B-488F-8115-C72BB438922F}" type="slidenum">
              <a:rPr lang="en-US" altLang="ro-RO"/>
              <a:pPr/>
              <a:t>‹N›</a:t>
            </a:fld>
            <a:endParaRPr lang="en-US" altLang="ro-RO"/>
          </a:p>
        </p:txBody>
      </p:sp>
    </p:spTree>
  </p:cSld>
  <p:clrMapOvr>
    <a:masterClrMapping/>
  </p:clrMapOvr>
  <p:transition spd="slow">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EC3DAC5-8D91-4A40-A93D-C002C888D12C}"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780D1CF7-6A53-46CD-AC5B-1DC5A95B5E21}" type="slidenum">
              <a:rPr lang="en-US" altLang="ro-RO"/>
              <a:pPr/>
              <a:t>‹N›</a:t>
            </a:fld>
            <a:endParaRPr lang="en-US" altLang="ro-RO"/>
          </a:p>
        </p:txBody>
      </p:sp>
    </p:spTree>
  </p:cSld>
  <p:clrMapOvr>
    <a:masterClrMapping/>
  </p:clrMapOvr>
  <p:transition spd="slow">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852A039C-370D-43F3-9530-E878064CDE10}" type="datetimeFigureOut">
              <a:rPr lang="en-US"/>
              <a:pPr>
                <a:defRPr/>
              </a:pPr>
              <a:t>3/21/2015</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lstStyle>
          <a:p>
            <a:fld id="{A95DBA17-5F12-4E7E-BF35-661F3B4D6ED0}" type="slidenum">
              <a:rPr lang="en-US" altLang="ro-RO"/>
              <a:pPr/>
              <a:t>‹N›</a:t>
            </a:fld>
            <a:endParaRPr lang="en-US" altLang="ro-RO"/>
          </a:p>
        </p:txBody>
      </p:sp>
    </p:spTree>
  </p:cSld>
  <p:clrMapOvr>
    <a:masterClrMapping/>
  </p:clrMapOvr>
  <p:transition spd="slow">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8EDC59A-CBE0-4367-9C1C-66B45A0138E0}"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967D29BD-7045-47A5-97C6-0FC0BC3A64B6}" type="slidenum">
              <a:rPr lang="en-US" altLang="ro-RO"/>
              <a:pPr/>
              <a:t>‹N›</a:t>
            </a:fld>
            <a:endParaRPr lang="en-US" altLang="ro-RO"/>
          </a:p>
        </p:txBody>
      </p:sp>
    </p:spTree>
  </p:cSld>
  <p:clrMapOvr>
    <a:masterClrMapping/>
  </p:clrMapOvr>
  <p:transition spd="slow">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5" name="Freeform 14"/>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C676B471-075E-43E9-962C-F282F6F794D5}" type="datetimeFigureOut">
              <a:rPr lang="en-US"/>
              <a:pPr>
                <a:defRPr/>
              </a:pPr>
              <a:t>3/21/2015</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lstStyle>
          <a:p>
            <a:fld id="{EA367BD7-D288-4550-89F5-8107323DF810}" type="slidenum">
              <a:rPr lang="en-US" altLang="ro-RO"/>
              <a:pPr/>
              <a:t>‹N›</a:t>
            </a:fld>
            <a:endParaRPr lang="en-US" altLang="ro-RO"/>
          </a:p>
        </p:txBody>
      </p:sp>
    </p:spTree>
  </p:cSld>
  <p:clrMapOvr>
    <a:masterClrMapping/>
  </p:clrMapOvr>
  <p:transition spd="slow">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A8FD135D-648C-4578-BB21-94C9CA4D54F9}" type="datetimeFigureOut">
              <a:rPr lang="en-US"/>
              <a:pPr>
                <a:defRPr/>
              </a:pPr>
              <a:t>3/21/2015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2ECB804-DA86-46B6-AE25-E133565A5FBA}" type="slidenum">
              <a:rPr lang="en-US" altLang="ro-RO"/>
              <a:pPr/>
              <a:t>‹N›</a:t>
            </a:fld>
            <a:endParaRPr lang="en-US" altLang="ro-RO"/>
          </a:p>
        </p:txBody>
      </p:sp>
    </p:spTree>
  </p:cSld>
  <p:clrMapOvr>
    <a:masterClrMapping/>
  </p:clrMapOvr>
  <p:transition spd="slow">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4DE9B847-B0CC-4C49-9463-4E14BC63D767}" type="datetimeFigureOut">
              <a:rPr lang="en-US"/>
              <a:pPr>
                <a:defRPr/>
              </a:pPr>
              <a:t>3/21/2015</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lstStyle>
          <a:p>
            <a:fld id="{849DE7AE-D6C1-4C9B-AA62-0F94BAD17474}" type="slidenum">
              <a:rPr lang="en-US" altLang="ro-RO"/>
              <a:pPr/>
              <a:t>‹N›</a:t>
            </a:fld>
            <a:endParaRPr lang="en-US" altLang="ro-RO"/>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E608F63-6D37-4BF8-B22B-076C28588499}" type="datetimeFigureOut">
              <a:rPr lang="en-US"/>
              <a:pPr>
                <a:defRPr/>
              </a:pPr>
              <a:t>3/21/2015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F20FF73-A2C5-47DF-BA08-F11FA773B29D}" type="slidenum">
              <a:rPr lang="en-US" altLang="ro-RO"/>
              <a:pPr/>
              <a:t>‹N›</a:t>
            </a:fld>
            <a:endParaRPr lang="en-US" altLang="ro-RO"/>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1FAA52C-F9DD-4FE0-8B40-BF3D56AB108A}" type="datetimeFigureOut">
              <a:rPr lang="en-US"/>
              <a:pPr>
                <a:defRPr/>
              </a:pPr>
              <a:t>3/21/2015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5A15AF37-B79F-41C0-B8EC-76B5BE9AA527}" type="slidenum">
              <a:rPr lang="en-US" altLang="ro-RO"/>
              <a:pPr/>
              <a:t>‹N›</a:t>
            </a:fld>
            <a:endParaRPr lang="en-US" altLang="ro-RO"/>
          </a:p>
        </p:txBody>
      </p:sp>
    </p:spTree>
  </p:cSld>
  <p:clrMapOvr>
    <a:masterClrMapping/>
  </p:clrMapOvr>
  <p:transition spd="slow">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3F36CE0E-BC33-4DB7-BF41-5B549C1EFCC4}" type="datetimeFigureOut">
              <a:rPr lang="en-US"/>
              <a:pPr>
                <a:defRPr/>
              </a:pPr>
              <a:t>3/21/2015</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18DD4C76-234A-49BC-A5F5-4A83643687C1}" type="slidenum">
              <a:rPr lang="en-US" altLang="ro-RO"/>
              <a:pPr/>
              <a:t>‹N›</a:t>
            </a:fld>
            <a:endParaRPr lang="en-US" altLang="ro-RO"/>
          </a:p>
        </p:txBody>
      </p:sp>
    </p:spTree>
  </p:cSld>
  <p:clrMapOvr>
    <a:masterClrMapping/>
  </p:clrMapOvr>
  <p:transition spd="slow">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7A56CB0-8317-4318-940F-19E8F7278DA3}" type="datetimeFigureOut">
              <a:rPr lang="en-US"/>
              <a:pPr>
                <a:defRPr/>
              </a:pPr>
              <a:t>3/21/2015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62EEBD55-8C6D-4199-B069-81CC7BADEDF8}" type="slidenum">
              <a:rPr lang="en-US" altLang="ro-RO"/>
              <a:pPr/>
              <a:t>‹N›</a:t>
            </a:fld>
            <a:endParaRPr lang="en-US" altLang="ro-RO"/>
          </a:p>
        </p:txBody>
      </p:sp>
    </p:spTree>
  </p:cSld>
  <p:clrMapOvr>
    <a:masterClrMapping/>
  </p:clrMapOvr>
  <p:transition spd="slow">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292574"/>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1599"/>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1D95B453-4FCD-4A97-848C-2D5120755F2E}" type="datetimeFigureOut">
              <a:rPr lang="en-US"/>
              <a:pPr>
                <a:defRPr/>
              </a:pPr>
              <a:t>3/21/2015</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fld id="{BA105D74-E17A-4410-A7B6-2DCEE616CE90}" type="slidenum">
              <a:rPr lang="en-US" altLang="ro-RO"/>
              <a:pPr/>
              <a:t>‹N›</a:t>
            </a:fld>
            <a:endParaRPr lang="en-US" altLang="ro-RO"/>
          </a:p>
        </p:txBody>
      </p:sp>
    </p:spTree>
  </p:cSld>
  <p:clrMapOvr>
    <a:masterClrMapping/>
  </p:clrMapOvr>
  <p:transition spd="slow">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8AD9DD5-164A-4085-BFF8-EA278859470D}"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B579423F-AB6E-498A-9CB6-5ED115D48797}" type="slidenum">
              <a:rPr lang="en-US" altLang="ro-RO"/>
              <a:pPr/>
              <a:t>‹N›</a:t>
            </a:fld>
            <a:endParaRPr lang="en-US" altLang="ro-RO"/>
          </a:p>
        </p:txBody>
      </p:sp>
    </p:spTree>
  </p:cSld>
  <p:clrMapOvr>
    <a:masterClrMapping/>
  </p:clrMapOvr>
  <p:transition spd="slow">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7E1118E-5C6E-4DC3-B73E-7A5A2EF04623}" type="datetimeFigureOut">
              <a:rPr lang="en-US"/>
              <a:pPr>
                <a:defRPr/>
              </a:pPr>
              <a:t>3/21/2015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F415610A-1DF8-41BF-8BBF-7D7B7AD9399F}" type="slidenum">
              <a:rPr lang="en-US" altLang="ro-RO"/>
              <a:pPr/>
              <a:t>‹N›</a:t>
            </a:fld>
            <a:endParaRPr lang="en-US" altLang="ro-RO"/>
          </a:p>
        </p:txBody>
      </p:sp>
    </p:spTree>
  </p:cSld>
  <p:clrMapOvr>
    <a:masterClrMapping/>
  </p:clrMapOvr>
  <p:transition spd="slow">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p:spPr>
        <p:txBody>
          <a:bodyPr/>
          <a:lstStyle>
            <a:lvl1pPr>
              <a:defRPr/>
            </a:lvl1pPr>
            <a:extLst/>
          </a:lstStyle>
          <a:p>
            <a:pPr>
              <a:defRPr/>
            </a:pPr>
            <a:fld id="{04805167-44B1-4233-BFAE-0992918DD8BF}" type="datetimeFigureOut">
              <a:rPr lang="en-US"/>
              <a:pPr>
                <a:defRPr/>
              </a:pPr>
              <a:t>3/21/2015</a:t>
            </a:fld>
            <a:endParaRPr lang="en-US"/>
          </a:p>
        </p:txBody>
      </p:sp>
      <p:sp>
        <p:nvSpPr>
          <p:cNvPr id="16" name="Footer Placeholder 16"/>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a:xfrm>
            <a:off x="8610600" y="6416675"/>
            <a:ext cx="457200" cy="365125"/>
          </a:xfrm>
        </p:spPr>
        <p:txBody>
          <a:bodyPr/>
          <a:lstStyle>
            <a:lvl1pPr>
              <a:defRPr/>
            </a:lvl1pPr>
          </a:lstStyle>
          <a:p>
            <a:fld id="{6D0196AF-354D-435E-9FE1-228CAD00BCC2}" type="slidenum">
              <a:rPr lang="en-US" altLang="ro-RO"/>
              <a:pPr/>
              <a:t>‹N›</a:t>
            </a:fld>
            <a:endParaRPr lang="en-US" altLang="ro-RO"/>
          </a:p>
        </p:txBody>
      </p:sp>
    </p:spTree>
  </p:cSld>
  <p:clrMapOvr>
    <a:masterClrMapping/>
  </p:clrMapOvr>
  <p:transition spd="slow">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6"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7"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Freeform 13"/>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14" name="Freeform 14"/>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15"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5"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6"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8"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9"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0"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1"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32"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3"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34" name="Date Placeholder 3"/>
          <p:cNvSpPr>
            <a:spLocks noGrp="1"/>
          </p:cNvSpPr>
          <p:nvPr>
            <p:ph type="dt" sz="half" idx="10"/>
          </p:nvPr>
        </p:nvSpPr>
        <p:spPr>
          <a:xfrm>
            <a:off x="6477000" y="6416675"/>
            <a:ext cx="2133600" cy="365125"/>
          </a:xfrm>
        </p:spPr>
        <p:txBody>
          <a:bodyPr/>
          <a:lstStyle>
            <a:lvl1pPr>
              <a:defRPr/>
            </a:lvl1pPr>
            <a:extLst/>
          </a:lstStyle>
          <a:p>
            <a:pPr>
              <a:defRPr/>
            </a:pPr>
            <a:fld id="{C67EDD42-60C4-496F-80A1-5CA3CACCD22D}" type="datetimeFigureOut">
              <a:rPr lang="en-US"/>
              <a:pPr>
                <a:defRPr/>
              </a:pPr>
              <a:t>3/21/2015</a:t>
            </a:fld>
            <a:endParaRPr lang="en-US"/>
          </a:p>
        </p:txBody>
      </p:sp>
      <p:sp>
        <p:nvSpPr>
          <p:cNvPr id="35" name="Footer Placeholder 4"/>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36" name="Slide Number Placeholder 5"/>
          <p:cNvSpPr>
            <a:spLocks noGrp="1"/>
          </p:cNvSpPr>
          <p:nvPr>
            <p:ph type="sldNum" sz="quarter" idx="12"/>
          </p:nvPr>
        </p:nvSpPr>
        <p:spPr>
          <a:xfrm>
            <a:off x="8610600" y="6416675"/>
            <a:ext cx="457200" cy="365125"/>
          </a:xfrm>
        </p:spPr>
        <p:txBody>
          <a:bodyPr/>
          <a:lstStyle>
            <a:lvl1pPr>
              <a:defRPr/>
            </a:lvl1pPr>
          </a:lstStyle>
          <a:p>
            <a:fld id="{89412D33-6B90-449C-A812-D7E958105577}" type="slidenum">
              <a:rPr lang="en-US" altLang="ro-RO"/>
              <a:pPr/>
              <a:t>‹N›</a:t>
            </a:fld>
            <a:endParaRPr lang="en-US" altLang="ro-RO"/>
          </a:p>
        </p:txBody>
      </p:sp>
    </p:spTree>
  </p:cSld>
  <p:clrMapOvr>
    <a:masterClrMapping/>
  </p:clrMapOvr>
  <p:transition spd="slow">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p:spPr>
        <p:txBody>
          <a:bodyPr/>
          <a:lstStyle>
            <a:lvl1pPr>
              <a:defRPr/>
            </a:lvl1pPr>
            <a:extLst/>
          </a:lstStyle>
          <a:p>
            <a:pPr>
              <a:defRPr/>
            </a:pPr>
            <a:fld id="{F45ADB9B-A8F7-4EB4-97AF-7867315FFE3A}" type="datetimeFigureOut">
              <a:rPr lang="en-US"/>
              <a:pPr>
                <a:defRPr/>
              </a:pPr>
              <a:t>3/21/2015</a:t>
            </a:fld>
            <a:endParaRPr lang="en-US"/>
          </a:p>
        </p:txBody>
      </p:sp>
      <p:sp>
        <p:nvSpPr>
          <p:cNvPr id="6" name="Footer Placeholder 5"/>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7" name="Slide Number Placeholder 6"/>
          <p:cNvSpPr>
            <a:spLocks noGrp="1"/>
          </p:cNvSpPr>
          <p:nvPr>
            <p:ph type="sldNum" sz="quarter" idx="12"/>
          </p:nvPr>
        </p:nvSpPr>
        <p:spPr>
          <a:xfrm>
            <a:off x="8610600" y="6416675"/>
            <a:ext cx="457200" cy="365125"/>
          </a:xfrm>
        </p:spPr>
        <p:txBody>
          <a:bodyPr/>
          <a:lstStyle>
            <a:lvl1pPr>
              <a:defRPr/>
            </a:lvl1pPr>
          </a:lstStyle>
          <a:p>
            <a:fld id="{54FD1F21-9E08-4E01-8CEE-C7868E2A40AE}" type="slidenum">
              <a:rPr lang="en-US" altLang="ro-RO"/>
              <a:pPr/>
              <a:t>‹N›</a:t>
            </a:fld>
            <a:endParaRPr lang="en-US" altLang="ro-RO"/>
          </a:p>
        </p:txBody>
      </p:sp>
    </p:spTree>
  </p:cSld>
  <p:clrMapOvr>
    <a:masterClrMapping/>
  </p:clrMapOvr>
  <p:transition spd="slow">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p:spPr>
        <p:txBody>
          <a:bodyPr/>
          <a:lstStyle>
            <a:lvl1pPr>
              <a:defRPr/>
            </a:lvl1pPr>
            <a:extLst/>
          </a:lstStyle>
          <a:p>
            <a:pPr>
              <a:defRPr/>
            </a:pPr>
            <a:fld id="{765776FF-B002-44A5-BD96-3D6199F5E59E}" type="datetimeFigureOut">
              <a:rPr lang="en-US"/>
              <a:pPr>
                <a:defRPr/>
              </a:pPr>
              <a:t>3/21/2015</a:t>
            </a:fld>
            <a:endParaRPr lang="en-US"/>
          </a:p>
        </p:txBody>
      </p:sp>
      <p:sp>
        <p:nvSpPr>
          <p:cNvPr id="18" name="Footer Placeholder 7"/>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a:xfrm>
            <a:off x="8610600" y="6416675"/>
            <a:ext cx="457200" cy="365125"/>
          </a:xfrm>
        </p:spPr>
        <p:txBody>
          <a:bodyPr/>
          <a:lstStyle>
            <a:lvl1pPr>
              <a:defRPr/>
            </a:lvl1pPr>
          </a:lstStyle>
          <a:p>
            <a:fld id="{34202C30-7741-4AF6-9C30-412287C89839}" type="slidenum">
              <a:rPr lang="en-US" altLang="ro-RO"/>
              <a:pPr/>
              <a:t>‹N›</a:t>
            </a:fld>
            <a:endParaRPr lang="en-US" altLang="ro-RO"/>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BB11269-B3E3-4C88-AB34-E0EAC786D322}" type="datetimeFigureOut">
              <a:rPr lang="en-US"/>
              <a:pPr>
                <a:defRPr/>
              </a:pPr>
              <a:t>3/21/2015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03F13BB-3151-403E-93C7-F1F54B559FEE}" type="slidenum">
              <a:rPr lang="en-US" altLang="ro-RO"/>
              <a:pPr/>
              <a:t>‹N›</a:t>
            </a:fld>
            <a:endParaRPr lang="en-US" altLang="ro-RO"/>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p:spPr>
        <p:txBody>
          <a:bodyPr/>
          <a:lstStyle>
            <a:lvl1pPr>
              <a:defRPr/>
            </a:lvl1pPr>
            <a:extLst/>
          </a:lstStyle>
          <a:p>
            <a:pPr>
              <a:defRPr/>
            </a:pPr>
            <a:fld id="{2A0AB509-20AE-4BDF-927B-6C6FE397BE3E}" type="datetimeFigureOut">
              <a:rPr lang="en-US"/>
              <a:pPr>
                <a:defRPr/>
              </a:pPr>
              <a:t>3/21/2015</a:t>
            </a:fld>
            <a:endParaRPr lang="en-US"/>
          </a:p>
        </p:txBody>
      </p:sp>
      <p:sp>
        <p:nvSpPr>
          <p:cNvPr id="3" name="Footer Placeholder 2"/>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4" name="Slide Number Placeholder 3"/>
          <p:cNvSpPr>
            <a:spLocks noGrp="1"/>
          </p:cNvSpPr>
          <p:nvPr>
            <p:ph type="sldNum" sz="quarter" idx="12"/>
          </p:nvPr>
        </p:nvSpPr>
        <p:spPr>
          <a:xfrm>
            <a:off x="8610600" y="6416675"/>
            <a:ext cx="457200" cy="365125"/>
          </a:xfrm>
        </p:spPr>
        <p:txBody>
          <a:bodyPr/>
          <a:lstStyle>
            <a:lvl1pPr>
              <a:defRPr/>
            </a:lvl1pPr>
          </a:lstStyle>
          <a:p>
            <a:fld id="{EC88E8B1-201F-4414-A590-F376B5D4488D}" type="slidenum">
              <a:rPr lang="en-US" altLang="ro-RO"/>
              <a:pPr/>
              <a:t>‹N›</a:t>
            </a:fld>
            <a:endParaRPr lang="en-US" altLang="ro-RO"/>
          </a:p>
        </p:txBody>
      </p:sp>
    </p:spTree>
  </p:cSld>
  <p:clrMapOvr>
    <a:masterClrMapping/>
  </p:clrMapOvr>
  <p:transition spd="slow">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6"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7"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9"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cxnSp>
        <p:nvCxnSpPr>
          <p:cNvPr id="15"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6" name="Group 9"/>
          <p:cNvGrpSpPr>
            <a:grpSpLocks/>
          </p:cNvGrpSpPr>
          <p:nvPr/>
        </p:nvGrpSpPr>
        <p:grpSpPr bwMode="auto">
          <a:xfrm rot="5400000">
            <a:off x="8515351" y="1219200"/>
            <a:ext cx="131762" cy="128587"/>
            <a:chOff x="6668087" y="1297746"/>
            <a:chExt cx="161840" cy="156602"/>
          </a:xfrm>
        </p:grpSpPr>
        <p:cxnSp>
          <p:nvCxnSpPr>
            <p:cNvPr id="17" name="Straight Connector 14"/>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9" name="Straight Connector 16"/>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0" name="Group 13"/>
          <p:cNvGrpSpPr>
            <a:grpSpLocks/>
          </p:cNvGrpSpPr>
          <p:nvPr/>
        </p:nvGrpSpPr>
        <p:grpSpPr bwMode="auto">
          <a:xfrm rot="5400000">
            <a:off x="8667751" y="1371600"/>
            <a:ext cx="131762" cy="128587"/>
            <a:chOff x="6668087" y="1297746"/>
            <a:chExt cx="161840" cy="156602"/>
          </a:xfrm>
        </p:grpSpPr>
        <p:cxnSp>
          <p:nvCxnSpPr>
            <p:cNvPr id="21" name="Straight Connector 10"/>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2"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3" name="Straight Connector 12"/>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4" name="Group 17"/>
          <p:cNvGrpSpPr>
            <a:grpSpLocks/>
          </p:cNvGrpSpPr>
          <p:nvPr/>
        </p:nvGrpSpPr>
        <p:grpSpPr bwMode="auto">
          <a:xfrm rot="5400000">
            <a:off x="8320087" y="1474788"/>
            <a:ext cx="131763" cy="128588"/>
            <a:chOff x="6668087" y="1297746"/>
            <a:chExt cx="161840" cy="156602"/>
          </a:xfrm>
        </p:grpSpPr>
        <p:cxnSp>
          <p:nvCxnSpPr>
            <p:cNvPr id="25" name="Straight Connector 18"/>
            <p:cNvCxnSpPr/>
            <p:nvPr/>
          </p:nvCxnSpPr>
          <p:spPr>
            <a:xfrm rot="16200000">
              <a:off x="6663592" y="1292574"/>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6"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7" name="Straight Connector 20"/>
            <p:cNvCxnSpPr/>
            <p:nvPr/>
          </p:nvCxnSpPr>
          <p:spPr>
            <a:xfrm rot="5400000" flipH="1">
              <a:off x="6744512" y="1291599"/>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28" name="Date Placeholder 4"/>
          <p:cNvSpPr>
            <a:spLocks noGrp="1"/>
          </p:cNvSpPr>
          <p:nvPr>
            <p:ph type="dt" sz="half" idx="10"/>
          </p:nvPr>
        </p:nvSpPr>
        <p:spPr/>
        <p:txBody>
          <a:bodyPr/>
          <a:lstStyle>
            <a:lvl1pPr>
              <a:defRPr/>
            </a:lvl1pPr>
            <a:extLst/>
          </a:lstStyle>
          <a:p>
            <a:pPr>
              <a:defRPr/>
            </a:pPr>
            <a:fld id="{23F540B3-9BBB-415B-A38B-2D457480C2B2}" type="datetimeFigureOut">
              <a:rPr lang="en-US"/>
              <a:pPr>
                <a:defRPr/>
              </a:pPr>
              <a:t>3/21/2015</a:t>
            </a:fld>
            <a:endParaRPr lang="en-US"/>
          </a:p>
        </p:txBody>
      </p:sp>
      <p:sp>
        <p:nvSpPr>
          <p:cNvPr id="29" name="Footer Placeholder 5"/>
          <p:cNvSpPr>
            <a:spLocks noGrp="1"/>
          </p:cNvSpPr>
          <p:nvPr>
            <p:ph type="ftr" sz="quarter" idx="11"/>
          </p:nvPr>
        </p:nvSpPr>
        <p:spPr/>
        <p:txBody>
          <a:bodyPr/>
          <a:lstStyle>
            <a:lvl1pPr>
              <a:defRPr/>
            </a:lvl1pPr>
            <a:extLst/>
          </a:lstStyle>
          <a:p>
            <a:pPr>
              <a:defRPr/>
            </a:pPr>
            <a:endParaRPr lang="en-US"/>
          </a:p>
        </p:txBody>
      </p:sp>
      <p:sp>
        <p:nvSpPr>
          <p:cNvPr id="30" name="Slide Number Placeholder 6"/>
          <p:cNvSpPr>
            <a:spLocks noGrp="1"/>
          </p:cNvSpPr>
          <p:nvPr>
            <p:ph type="sldNum" sz="quarter" idx="12"/>
          </p:nvPr>
        </p:nvSpPr>
        <p:spPr/>
        <p:txBody>
          <a:bodyPr/>
          <a:lstStyle>
            <a:lvl1pPr>
              <a:defRPr/>
            </a:lvl1pPr>
          </a:lstStyle>
          <a:p>
            <a:fld id="{BD5E52C6-C9CD-4BD7-815F-65D359E2F46C}" type="slidenum">
              <a:rPr lang="en-US" altLang="ro-RO"/>
              <a:pPr/>
              <a:t>‹N›</a:t>
            </a:fld>
            <a:endParaRPr lang="en-US" altLang="ro-RO"/>
          </a:p>
        </p:txBody>
      </p:sp>
    </p:spTree>
  </p:cSld>
  <p:clrMapOvr>
    <a:masterClrMapping/>
  </p:clrMapOvr>
  <p:transition spd="slow">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p:spPr>
        <p:txBody>
          <a:bodyPr/>
          <a:lstStyle>
            <a:lvl1pPr>
              <a:defRPr/>
            </a:lvl1pPr>
            <a:extLst/>
          </a:lstStyle>
          <a:p>
            <a:pPr>
              <a:defRPr/>
            </a:pPr>
            <a:fld id="{180E484E-A346-4871-8216-BC67C6D2642D}" type="datetimeFigureOut">
              <a:rPr lang="en-US"/>
              <a:pPr>
                <a:defRPr/>
              </a:pPr>
              <a:t>3/21/2015</a:t>
            </a:fld>
            <a:endParaRPr lang="en-US"/>
          </a:p>
        </p:txBody>
      </p:sp>
      <p:sp>
        <p:nvSpPr>
          <p:cNvPr id="16" name="Footer Placeholder 16"/>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a:xfrm>
            <a:off x="8610600" y="6416675"/>
            <a:ext cx="457200" cy="365125"/>
          </a:xfrm>
        </p:spPr>
        <p:txBody>
          <a:bodyPr/>
          <a:lstStyle>
            <a:lvl1pPr>
              <a:defRPr/>
            </a:lvl1pPr>
          </a:lstStyle>
          <a:p>
            <a:fld id="{BB0FFF8A-0CBD-4C68-9812-452A2FBCA13E}" type="slidenum">
              <a:rPr lang="en-US" altLang="ro-RO"/>
              <a:pPr/>
              <a:t>‹N›</a:t>
            </a:fld>
            <a:endParaRPr lang="en-US" altLang="ro-RO"/>
          </a:p>
        </p:txBody>
      </p:sp>
    </p:spTree>
  </p:cSld>
  <p:clrMapOvr>
    <a:masterClrMapping/>
  </p:clrMapOvr>
  <p:transition spd="slow">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6"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7"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Freeform 13"/>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14" name="Freeform 14"/>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15"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5"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6"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8"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9"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0"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1"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32"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3"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34" name="Date Placeholder 3"/>
          <p:cNvSpPr>
            <a:spLocks noGrp="1"/>
          </p:cNvSpPr>
          <p:nvPr>
            <p:ph type="dt" sz="half" idx="10"/>
          </p:nvPr>
        </p:nvSpPr>
        <p:spPr>
          <a:xfrm>
            <a:off x="6477000" y="6416675"/>
            <a:ext cx="2133600" cy="365125"/>
          </a:xfrm>
        </p:spPr>
        <p:txBody>
          <a:bodyPr/>
          <a:lstStyle>
            <a:lvl1pPr>
              <a:defRPr/>
            </a:lvl1pPr>
            <a:extLst/>
          </a:lstStyle>
          <a:p>
            <a:pPr>
              <a:defRPr/>
            </a:pPr>
            <a:fld id="{D140330B-8AE3-4C34-8130-22B883E2F850}" type="datetimeFigureOut">
              <a:rPr lang="en-US"/>
              <a:pPr>
                <a:defRPr/>
              </a:pPr>
              <a:t>3/21/2015</a:t>
            </a:fld>
            <a:endParaRPr lang="en-US"/>
          </a:p>
        </p:txBody>
      </p:sp>
      <p:sp>
        <p:nvSpPr>
          <p:cNvPr id="35" name="Footer Placeholder 4"/>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36" name="Slide Number Placeholder 5"/>
          <p:cNvSpPr>
            <a:spLocks noGrp="1"/>
          </p:cNvSpPr>
          <p:nvPr>
            <p:ph type="sldNum" sz="quarter" idx="12"/>
          </p:nvPr>
        </p:nvSpPr>
        <p:spPr>
          <a:xfrm>
            <a:off x="8610600" y="6416675"/>
            <a:ext cx="457200" cy="365125"/>
          </a:xfrm>
        </p:spPr>
        <p:txBody>
          <a:bodyPr/>
          <a:lstStyle>
            <a:lvl1pPr>
              <a:defRPr/>
            </a:lvl1pPr>
          </a:lstStyle>
          <a:p>
            <a:fld id="{13F33BC7-8CEA-40E6-A679-FCFF2389AA27}" type="slidenum">
              <a:rPr lang="en-US" altLang="ro-RO"/>
              <a:pPr/>
              <a:t>‹N›</a:t>
            </a:fld>
            <a:endParaRPr lang="en-US" altLang="ro-RO"/>
          </a:p>
        </p:txBody>
      </p:sp>
    </p:spTree>
  </p:cSld>
  <p:clrMapOvr>
    <a:masterClrMapping/>
  </p:clrMapOvr>
  <p:transition spd="slow">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p:spPr>
        <p:txBody>
          <a:bodyPr/>
          <a:lstStyle>
            <a:lvl1pPr>
              <a:defRPr/>
            </a:lvl1pPr>
            <a:extLst/>
          </a:lstStyle>
          <a:p>
            <a:pPr>
              <a:defRPr/>
            </a:pPr>
            <a:fld id="{DA847CBE-1DC9-4F96-A397-CA6AD61EB27C}" type="datetimeFigureOut">
              <a:rPr lang="en-US"/>
              <a:pPr>
                <a:defRPr/>
              </a:pPr>
              <a:t>3/21/2015</a:t>
            </a:fld>
            <a:endParaRPr lang="en-US"/>
          </a:p>
        </p:txBody>
      </p:sp>
      <p:sp>
        <p:nvSpPr>
          <p:cNvPr id="6" name="Footer Placeholder 5"/>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7" name="Slide Number Placeholder 6"/>
          <p:cNvSpPr>
            <a:spLocks noGrp="1"/>
          </p:cNvSpPr>
          <p:nvPr>
            <p:ph type="sldNum" sz="quarter" idx="12"/>
          </p:nvPr>
        </p:nvSpPr>
        <p:spPr>
          <a:xfrm>
            <a:off x="8610600" y="6416675"/>
            <a:ext cx="457200" cy="365125"/>
          </a:xfrm>
        </p:spPr>
        <p:txBody>
          <a:bodyPr/>
          <a:lstStyle>
            <a:lvl1pPr>
              <a:defRPr/>
            </a:lvl1pPr>
          </a:lstStyle>
          <a:p>
            <a:fld id="{BAAD1E63-7BB4-4EBE-8785-0740E3F22284}" type="slidenum">
              <a:rPr lang="en-US" altLang="ro-RO"/>
              <a:pPr/>
              <a:t>‹N›</a:t>
            </a:fld>
            <a:endParaRPr lang="en-US" altLang="ro-RO"/>
          </a:p>
        </p:txBody>
      </p:sp>
    </p:spTree>
  </p:cSld>
  <p:clrMapOvr>
    <a:masterClrMapping/>
  </p:clrMapOvr>
  <p:transition spd="slow">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p:spPr>
        <p:txBody>
          <a:bodyPr/>
          <a:lstStyle>
            <a:lvl1pPr>
              <a:defRPr/>
            </a:lvl1pPr>
            <a:extLst/>
          </a:lstStyle>
          <a:p>
            <a:pPr>
              <a:defRPr/>
            </a:pPr>
            <a:fld id="{D8274614-BAB6-42C4-A1F1-3969FD1E3EA7}" type="datetimeFigureOut">
              <a:rPr lang="en-US"/>
              <a:pPr>
                <a:defRPr/>
              </a:pPr>
              <a:t>3/21/2015</a:t>
            </a:fld>
            <a:endParaRPr lang="en-US"/>
          </a:p>
        </p:txBody>
      </p:sp>
      <p:sp>
        <p:nvSpPr>
          <p:cNvPr id="18" name="Footer Placeholder 7"/>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a:xfrm>
            <a:off x="8610600" y="6416675"/>
            <a:ext cx="457200" cy="365125"/>
          </a:xfrm>
        </p:spPr>
        <p:txBody>
          <a:bodyPr/>
          <a:lstStyle>
            <a:lvl1pPr>
              <a:defRPr/>
            </a:lvl1pPr>
          </a:lstStyle>
          <a:p>
            <a:fld id="{2197475D-E315-4C4A-9D8E-281B02F2B7E4}" type="slidenum">
              <a:rPr lang="en-US" altLang="ro-RO"/>
              <a:pPr/>
              <a:t>‹N›</a:t>
            </a:fld>
            <a:endParaRPr lang="en-US" altLang="ro-RO"/>
          </a:p>
        </p:txBody>
      </p:sp>
    </p:spTree>
  </p:cSld>
  <p:clrMapOvr>
    <a:masterClrMapping/>
  </p:clrMapOvr>
  <p:transition spd="slow">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p:spPr>
        <p:txBody>
          <a:bodyPr/>
          <a:lstStyle>
            <a:lvl1pPr>
              <a:defRPr/>
            </a:lvl1pPr>
            <a:extLst/>
          </a:lstStyle>
          <a:p>
            <a:pPr>
              <a:defRPr/>
            </a:pPr>
            <a:fld id="{56F366AF-E0DE-43BE-A255-518723DB2204}" type="datetimeFigureOut">
              <a:rPr lang="en-US"/>
              <a:pPr>
                <a:defRPr/>
              </a:pPr>
              <a:t>3/21/2015</a:t>
            </a:fld>
            <a:endParaRPr lang="en-US"/>
          </a:p>
        </p:txBody>
      </p:sp>
      <p:sp>
        <p:nvSpPr>
          <p:cNvPr id="3" name="Footer Placeholder 2"/>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4" name="Slide Number Placeholder 3"/>
          <p:cNvSpPr>
            <a:spLocks noGrp="1"/>
          </p:cNvSpPr>
          <p:nvPr>
            <p:ph type="sldNum" sz="quarter" idx="12"/>
          </p:nvPr>
        </p:nvSpPr>
        <p:spPr>
          <a:xfrm>
            <a:off x="8610600" y="6416675"/>
            <a:ext cx="457200" cy="365125"/>
          </a:xfrm>
        </p:spPr>
        <p:txBody>
          <a:bodyPr/>
          <a:lstStyle>
            <a:lvl1pPr>
              <a:defRPr/>
            </a:lvl1pPr>
          </a:lstStyle>
          <a:p>
            <a:fld id="{5091D2DF-9823-4CCA-9648-5531FD2A5472}" type="slidenum">
              <a:rPr lang="en-US" altLang="ro-RO"/>
              <a:pPr/>
              <a:t>‹N›</a:t>
            </a:fld>
            <a:endParaRPr lang="en-US" altLang="ro-RO"/>
          </a:p>
        </p:txBody>
      </p:sp>
    </p:spTree>
  </p:cSld>
  <p:clrMapOvr>
    <a:masterClrMapping/>
  </p:clrMapOvr>
  <p:transition spd="slow">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6"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7"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9"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cxnSp>
        <p:nvCxnSpPr>
          <p:cNvPr id="15"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6" name="Group 9"/>
          <p:cNvGrpSpPr>
            <a:grpSpLocks/>
          </p:cNvGrpSpPr>
          <p:nvPr/>
        </p:nvGrpSpPr>
        <p:grpSpPr bwMode="auto">
          <a:xfrm rot="5400000">
            <a:off x="8515351" y="1219200"/>
            <a:ext cx="131762" cy="128587"/>
            <a:chOff x="6668087" y="1297746"/>
            <a:chExt cx="161840" cy="156602"/>
          </a:xfrm>
        </p:grpSpPr>
        <p:cxnSp>
          <p:nvCxnSpPr>
            <p:cNvPr id="17" name="Straight Connector 14"/>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9" name="Straight Connector 16"/>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0" name="Group 13"/>
          <p:cNvGrpSpPr>
            <a:grpSpLocks/>
          </p:cNvGrpSpPr>
          <p:nvPr/>
        </p:nvGrpSpPr>
        <p:grpSpPr bwMode="auto">
          <a:xfrm rot="5400000">
            <a:off x="8667751" y="1371600"/>
            <a:ext cx="131762" cy="128587"/>
            <a:chOff x="6668087" y="1297746"/>
            <a:chExt cx="161840" cy="156602"/>
          </a:xfrm>
        </p:grpSpPr>
        <p:cxnSp>
          <p:nvCxnSpPr>
            <p:cNvPr id="21" name="Straight Connector 10"/>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2"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3" name="Straight Connector 12"/>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4" name="Group 17"/>
          <p:cNvGrpSpPr>
            <a:grpSpLocks/>
          </p:cNvGrpSpPr>
          <p:nvPr/>
        </p:nvGrpSpPr>
        <p:grpSpPr bwMode="auto">
          <a:xfrm rot="5400000">
            <a:off x="8320087" y="1474788"/>
            <a:ext cx="131763" cy="128588"/>
            <a:chOff x="6668087" y="1297746"/>
            <a:chExt cx="161840" cy="156602"/>
          </a:xfrm>
        </p:grpSpPr>
        <p:cxnSp>
          <p:nvCxnSpPr>
            <p:cNvPr id="25" name="Straight Connector 18"/>
            <p:cNvCxnSpPr/>
            <p:nvPr/>
          </p:nvCxnSpPr>
          <p:spPr>
            <a:xfrm rot="16200000">
              <a:off x="6663592" y="1292574"/>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6"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7" name="Straight Connector 20"/>
            <p:cNvCxnSpPr/>
            <p:nvPr/>
          </p:nvCxnSpPr>
          <p:spPr>
            <a:xfrm rot="5400000" flipH="1">
              <a:off x="6744512" y="1291599"/>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28" name="Date Placeholder 4"/>
          <p:cNvSpPr>
            <a:spLocks noGrp="1"/>
          </p:cNvSpPr>
          <p:nvPr>
            <p:ph type="dt" sz="half" idx="10"/>
          </p:nvPr>
        </p:nvSpPr>
        <p:spPr/>
        <p:txBody>
          <a:bodyPr/>
          <a:lstStyle>
            <a:lvl1pPr>
              <a:defRPr/>
            </a:lvl1pPr>
            <a:extLst/>
          </a:lstStyle>
          <a:p>
            <a:pPr>
              <a:defRPr/>
            </a:pPr>
            <a:fld id="{B2E2A5B1-4D83-40A2-8E50-50E9CBDFF10A}" type="datetimeFigureOut">
              <a:rPr lang="en-US"/>
              <a:pPr>
                <a:defRPr/>
              </a:pPr>
              <a:t>3/21/2015</a:t>
            </a:fld>
            <a:endParaRPr lang="en-US"/>
          </a:p>
        </p:txBody>
      </p:sp>
      <p:sp>
        <p:nvSpPr>
          <p:cNvPr id="29" name="Footer Placeholder 5"/>
          <p:cNvSpPr>
            <a:spLocks noGrp="1"/>
          </p:cNvSpPr>
          <p:nvPr>
            <p:ph type="ftr" sz="quarter" idx="11"/>
          </p:nvPr>
        </p:nvSpPr>
        <p:spPr/>
        <p:txBody>
          <a:bodyPr/>
          <a:lstStyle>
            <a:lvl1pPr>
              <a:defRPr/>
            </a:lvl1pPr>
            <a:extLst/>
          </a:lstStyle>
          <a:p>
            <a:pPr>
              <a:defRPr/>
            </a:pPr>
            <a:endParaRPr lang="en-US"/>
          </a:p>
        </p:txBody>
      </p:sp>
      <p:sp>
        <p:nvSpPr>
          <p:cNvPr id="30" name="Slide Number Placeholder 6"/>
          <p:cNvSpPr>
            <a:spLocks noGrp="1"/>
          </p:cNvSpPr>
          <p:nvPr>
            <p:ph type="sldNum" sz="quarter" idx="12"/>
          </p:nvPr>
        </p:nvSpPr>
        <p:spPr/>
        <p:txBody>
          <a:bodyPr/>
          <a:lstStyle>
            <a:lvl1pPr>
              <a:defRPr/>
            </a:lvl1pPr>
          </a:lstStyle>
          <a:p>
            <a:fld id="{1E2CB9C3-E177-4D6C-A65F-6B051B211952}" type="slidenum">
              <a:rPr lang="en-US" altLang="ro-RO"/>
              <a:pPr/>
              <a:t>‹N›</a:t>
            </a:fld>
            <a:endParaRPr lang="en-US" altLang="ro-RO"/>
          </a:p>
        </p:txBody>
      </p:sp>
    </p:spTree>
  </p:cSld>
  <p:clrMapOvr>
    <a:masterClrMapping/>
  </p:clrMapOvr>
  <p:transition spd="slow">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p:spPr>
        <p:txBody>
          <a:bodyPr/>
          <a:lstStyle>
            <a:lvl1pPr>
              <a:defRPr/>
            </a:lvl1pPr>
            <a:extLst/>
          </a:lstStyle>
          <a:p>
            <a:pPr>
              <a:defRPr/>
            </a:pPr>
            <a:fld id="{DC31180D-4AA6-4DCB-A8A5-656EE17437C6}" type="datetimeFigureOut">
              <a:rPr lang="en-US"/>
              <a:pPr>
                <a:defRPr/>
              </a:pPr>
              <a:t>3/21/2015</a:t>
            </a:fld>
            <a:endParaRPr lang="en-US"/>
          </a:p>
        </p:txBody>
      </p:sp>
      <p:sp>
        <p:nvSpPr>
          <p:cNvPr id="16" name="Footer Placeholder 16"/>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a:xfrm>
            <a:off x="8610600" y="6416675"/>
            <a:ext cx="457200" cy="365125"/>
          </a:xfrm>
        </p:spPr>
        <p:txBody>
          <a:bodyPr/>
          <a:lstStyle>
            <a:lvl1pPr>
              <a:defRPr/>
            </a:lvl1pPr>
          </a:lstStyle>
          <a:p>
            <a:fld id="{D0C110A8-B605-4745-B055-3924E7481DC2}" type="slidenum">
              <a:rPr lang="en-US" altLang="ro-RO"/>
              <a:pPr/>
              <a:t>‹N›</a:t>
            </a:fld>
            <a:endParaRPr lang="en-US" altLang="ro-RO"/>
          </a:p>
        </p:txBody>
      </p:sp>
    </p:spTree>
  </p:cSld>
  <p:clrMapOvr>
    <a:masterClrMapping/>
  </p:clrMapOvr>
  <p:transition spd="slow">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5"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6"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7"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2"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Freeform 13"/>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14" name="Freeform 14"/>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p:spPr>
        <p:txBody>
          <a:bodyPr/>
          <a:lstStyle/>
          <a:p>
            <a:endParaRPr lang="it-IT"/>
          </a:p>
        </p:txBody>
      </p:sp>
      <p:sp>
        <p:nvSpPr>
          <p:cNvPr id="15"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5"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6"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solidFill>
                <a:prstClr val="white"/>
              </a:solidFill>
              <a:latin typeface="+mn-lt"/>
            </a:endParaRPr>
          </a:p>
        </p:txBody>
      </p:sp>
      <p:sp>
        <p:nvSpPr>
          <p:cNvPr id="28"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29"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0"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1"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32"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3"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34" name="Date Placeholder 3"/>
          <p:cNvSpPr>
            <a:spLocks noGrp="1"/>
          </p:cNvSpPr>
          <p:nvPr>
            <p:ph type="dt" sz="half" idx="10"/>
          </p:nvPr>
        </p:nvSpPr>
        <p:spPr>
          <a:xfrm>
            <a:off x="6477000" y="6416675"/>
            <a:ext cx="2133600" cy="365125"/>
          </a:xfrm>
        </p:spPr>
        <p:txBody>
          <a:bodyPr/>
          <a:lstStyle>
            <a:lvl1pPr>
              <a:defRPr/>
            </a:lvl1pPr>
            <a:extLst/>
          </a:lstStyle>
          <a:p>
            <a:pPr>
              <a:defRPr/>
            </a:pPr>
            <a:fld id="{5B733B6C-B293-4904-8651-EE3DF8B7FC0C}" type="datetimeFigureOut">
              <a:rPr lang="en-US"/>
              <a:pPr>
                <a:defRPr/>
              </a:pPr>
              <a:t>3/21/2015</a:t>
            </a:fld>
            <a:endParaRPr lang="en-US"/>
          </a:p>
        </p:txBody>
      </p:sp>
      <p:sp>
        <p:nvSpPr>
          <p:cNvPr id="35" name="Footer Placeholder 4"/>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36" name="Slide Number Placeholder 5"/>
          <p:cNvSpPr>
            <a:spLocks noGrp="1"/>
          </p:cNvSpPr>
          <p:nvPr>
            <p:ph type="sldNum" sz="quarter" idx="12"/>
          </p:nvPr>
        </p:nvSpPr>
        <p:spPr>
          <a:xfrm>
            <a:off x="8610600" y="6416675"/>
            <a:ext cx="457200" cy="365125"/>
          </a:xfrm>
        </p:spPr>
        <p:txBody>
          <a:bodyPr/>
          <a:lstStyle>
            <a:lvl1pPr>
              <a:defRPr/>
            </a:lvl1pPr>
          </a:lstStyle>
          <a:p>
            <a:fld id="{00B40D71-134A-4226-A799-AA7C45DCA75B}" type="slidenum">
              <a:rPr lang="en-US" altLang="ro-RO"/>
              <a:pPr/>
              <a:t>‹N›</a:t>
            </a:fld>
            <a:endParaRPr lang="en-US" altLang="ro-RO"/>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B32BD2B-6DB5-424C-91F7-E650733DAC9F}" type="datetimeFigureOut">
              <a:rPr lang="en-US"/>
              <a:pPr>
                <a:defRPr/>
              </a:pPr>
              <a:t>3/21/2015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CE217C7-8079-4C6A-A54C-CD7059006E3B}" type="slidenum">
              <a:rPr lang="en-US" altLang="ro-RO"/>
              <a:pPr/>
              <a:t>‹N›</a:t>
            </a:fld>
            <a:endParaRPr lang="en-US" altLang="ro-RO"/>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p:spPr>
        <p:txBody>
          <a:bodyPr/>
          <a:lstStyle>
            <a:lvl1pPr>
              <a:defRPr/>
            </a:lvl1pPr>
            <a:extLst/>
          </a:lstStyle>
          <a:p>
            <a:pPr>
              <a:defRPr/>
            </a:pPr>
            <a:fld id="{A2C199A1-CBF7-460F-AC02-74DD06E2D0B2}" type="datetimeFigureOut">
              <a:rPr lang="en-US"/>
              <a:pPr>
                <a:defRPr/>
              </a:pPr>
              <a:t>3/21/2015</a:t>
            </a:fld>
            <a:endParaRPr lang="en-US"/>
          </a:p>
        </p:txBody>
      </p:sp>
      <p:sp>
        <p:nvSpPr>
          <p:cNvPr id="6" name="Footer Placeholder 5"/>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7" name="Slide Number Placeholder 6"/>
          <p:cNvSpPr>
            <a:spLocks noGrp="1"/>
          </p:cNvSpPr>
          <p:nvPr>
            <p:ph type="sldNum" sz="quarter" idx="12"/>
          </p:nvPr>
        </p:nvSpPr>
        <p:spPr>
          <a:xfrm>
            <a:off x="8610600" y="6416675"/>
            <a:ext cx="457200" cy="365125"/>
          </a:xfrm>
        </p:spPr>
        <p:txBody>
          <a:bodyPr/>
          <a:lstStyle>
            <a:lvl1pPr>
              <a:defRPr/>
            </a:lvl1pPr>
          </a:lstStyle>
          <a:p>
            <a:fld id="{796FB300-E5B0-4147-BA09-C3CCA2FA0633}" type="slidenum">
              <a:rPr lang="en-US" altLang="ro-RO"/>
              <a:pPr/>
              <a:t>‹N›</a:t>
            </a:fld>
            <a:endParaRPr lang="en-US" altLang="ro-RO"/>
          </a:p>
        </p:txBody>
      </p:sp>
    </p:spTree>
  </p:cSld>
  <p:clrMapOvr>
    <a:masterClrMapping/>
  </p:clrMapOvr>
  <p:transition spd="slow">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p:spPr>
        <p:txBody>
          <a:bodyPr/>
          <a:lstStyle>
            <a:lvl1pPr>
              <a:defRPr/>
            </a:lvl1pPr>
            <a:extLst/>
          </a:lstStyle>
          <a:p>
            <a:pPr>
              <a:defRPr/>
            </a:pPr>
            <a:fld id="{945842D5-41D3-424E-ADB8-51F6CB471601}" type="datetimeFigureOut">
              <a:rPr lang="en-US"/>
              <a:pPr>
                <a:defRPr/>
              </a:pPr>
              <a:t>3/21/2015</a:t>
            </a:fld>
            <a:endParaRPr lang="en-US"/>
          </a:p>
        </p:txBody>
      </p:sp>
      <p:sp>
        <p:nvSpPr>
          <p:cNvPr id="18" name="Footer Placeholder 7"/>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a:xfrm>
            <a:off x="8610600" y="6416675"/>
            <a:ext cx="457200" cy="365125"/>
          </a:xfrm>
        </p:spPr>
        <p:txBody>
          <a:bodyPr/>
          <a:lstStyle>
            <a:lvl1pPr>
              <a:defRPr/>
            </a:lvl1pPr>
          </a:lstStyle>
          <a:p>
            <a:fld id="{6AA4A378-73A7-4504-B9A9-97C27A19C323}" type="slidenum">
              <a:rPr lang="en-US" altLang="ro-RO"/>
              <a:pPr/>
              <a:t>‹N›</a:t>
            </a:fld>
            <a:endParaRPr lang="en-US" altLang="ro-RO"/>
          </a:p>
        </p:txBody>
      </p:sp>
    </p:spTree>
  </p:cSld>
  <p:clrMapOvr>
    <a:masterClrMapping/>
  </p:clrMapOvr>
  <p:transition spd="slow">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p:spPr>
        <p:txBody>
          <a:bodyPr/>
          <a:lstStyle>
            <a:lvl1pPr>
              <a:defRPr/>
            </a:lvl1pPr>
            <a:extLst/>
          </a:lstStyle>
          <a:p>
            <a:pPr>
              <a:defRPr/>
            </a:pPr>
            <a:fld id="{D4210E05-8E14-4D63-9776-2CD11C6A85BE}" type="datetimeFigureOut">
              <a:rPr lang="en-US"/>
              <a:pPr>
                <a:defRPr/>
              </a:pPr>
              <a:t>3/21/2015</a:t>
            </a:fld>
            <a:endParaRPr lang="en-US"/>
          </a:p>
        </p:txBody>
      </p:sp>
      <p:sp>
        <p:nvSpPr>
          <p:cNvPr id="3" name="Footer Placeholder 2"/>
          <p:cNvSpPr>
            <a:spLocks noGrp="1"/>
          </p:cNvSpPr>
          <p:nvPr>
            <p:ph type="ftr" sz="quarter" idx="11"/>
          </p:nvPr>
        </p:nvSpPr>
        <p:spPr>
          <a:xfrm>
            <a:off x="914400" y="6416675"/>
            <a:ext cx="5562600" cy="365125"/>
          </a:xfrm>
        </p:spPr>
        <p:txBody>
          <a:bodyPr/>
          <a:lstStyle>
            <a:lvl1pPr>
              <a:defRPr/>
            </a:lvl1pPr>
            <a:extLst/>
          </a:lstStyle>
          <a:p>
            <a:pPr>
              <a:defRPr/>
            </a:pPr>
            <a:endParaRPr lang="en-US"/>
          </a:p>
        </p:txBody>
      </p:sp>
      <p:sp>
        <p:nvSpPr>
          <p:cNvPr id="4" name="Slide Number Placeholder 3"/>
          <p:cNvSpPr>
            <a:spLocks noGrp="1"/>
          </p:cNvSpPr>
          <p:nvPr>
            <p:ph type="sldNum" sz="quarter" idx="12"/>
          </p:nvPr>
        </p:nvSpPr>
        <p:spPr>
          <a:xfrm>
            <a:off x="8610600" y="6416675"/>
            <a:ext cx="457200" cy="365125"/>
          </a:xfrm>
        </p:spPr>
        <p:txBody>
          <a:bodyPr/>
          <a:lstStyle>
            <a:lvl1pPr>
              <a:defRPr/>
            </a:lvl1pPr>
          </a:lstStyle>
          <a:p>
            <a:fld id="{9CEC2599-5269-449A-B268-72A38D9DEF89}" type="slidenum">
              <a:rPr lang="en-US" altLang="ro-RO"/>
              <a:pPr/>
              <a:t>‹N›</a:t>
            </a:fld>
            <a:endParaRPr lang="en-US" altLang="ro-RO"/>
          </a:p>
        </p:txBody>
      </p:sp>
    </p:spTree>
  </p:cSld>
  <p:clrMapOvr>
    <a:masterClrMapping/>
  </p:clrMapOvr>
  <p:transition spd="slow">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6"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7"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9"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0"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1"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3"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4"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cxnSp>
        <p:nvCxnSpPr>
          <p:cNvPr id="15"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6" name="Group 9"/>
          <p:cNvGrpSpPr>
            <a:grpSpLocks/>
          </p:cNvGrpSpPr>
          <p:nvPr/>
        </p:nvGrpSpPr>
        <p:grpSpPr bwMode="auto">
          <a:xfrm rot="5400000">
            <a:off x="8515351" y="1219200"/>
            <a:ext cx="131762" cy="128587"/>
            <a:chOff x="6668087" y="1297746"/>
            <a:chExt cx="161840" cy="156602"/>
          </a:xfrm>
        </p:grpSpPr>
        <p:cxnSp>
          <p:nvCxnSpPr>
            <p:cNvPr id="17" name="Straight Connector 14"/>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9" name="Straight Connector 16"/>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0" name="Group 13"/>
          <p:cNvGrpSpPr>
            <a:grpSpLocks/>
          </p:cNvGrpSpPr>
          <p:nvPr/>
        </p:nvGrpSpPr>
        <p:grpSpPr bwMode="auto">
          <a:xfrm rot="5400000">
            <a:off x="8667751" y="1371600"/>
            <a:ext cx="131762" cy="128587"/>
            <a:chOff x="6668087" y="1297746"/>
            <a:chExt cx="161840" cy="156602"/>
          </a:xfrm>
        </p:grpSpPr>
        <p:cxnSp>
          <p:nvCxnSpPr>
            <p:cNvPr id="21" name="Straight Connector 10"/>
            <p:cNvCxnSpPr/>
            <p:nvPr/>
          </p:nvCxnSpPr>
          <p:spPr>
            <a:xfrm rot="16200000">
              <a:off x="6663593" y="1292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2"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3" name="Straight Connector 12"/>
            <p:cNvCxnSpPr/>
            <p:nvPr/>
          </p:nvCxnSpPr>
          <p:spPr>
            <a:xfrm rot="5400000" flipH="1">
              <a:off x="6744513" y="1291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4" name="Group 17"/>
          <p:cNvGrpSpPr>
            <a:grpSpLocks/>
          </p:cNvGrpSpPr>
          <p:nvPr/>
        </p:nvGrpSpPr>
        <p:grpSpPr bwMode="auto">
          <a:xfrm rot="5400000">
            <a:off x="8320087" y="1474788"/>
            <a:ext cx="131763" cy="128588"/>
            <a:chOff x="6668087" y="1297746"/>
            <a:chExt cx="161840" cy="156602"/>
          </a:xfrm>
        </p:grpSpPr>
        <p:cxnSp>
          <p:nvCxnSpPr>
            <p:cNvPr id="25" name="Straight Connector 18"/>
            <p:cNvCxnSpPr/>
            <p:nvPr/>
          </p:nvCxnSpPr>
          <p:spPr>
            <a:xfrm rot="16200000">
              <a:off x="6663592" y="1292574"/>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6"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7" name="Straight Connector 20"/>
            <p:cNvCxnSpPr/>
            <p:nvPr/>
          </p:nvCxnSpPr>
          <p:spPr>
            <a:xfrm rot="5400000" flipH="1">
              <a:off x="6744512" y="1291599"/>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28" name="Date Placeholder 4"/>
          <p:cNvSpPr>
            <a:spLocks noGrp="1"/>
          </p:cNvSpPr>
          <p:nvPr>
            <p:ph type="dt" sz="half" idx="10"/>
          </p:nvPr>
        </p:nvSpPr>
        <p:spPr/>
        <p:txBody>
          <a:bodyPr/>
          <a:lstStyle>
            <a:lvl1pPr>
              <a:defRPr/>
            </a:lvl1pPr>
            <a:extLst/>
          </a:lstStyle>
          <a:p>
            <a:pPr>
              <a:defRPr/>
            </a:pPr>
            <a:fld id="{E05F4C02-4AD1-4944-9619-560ED032E69F}" type="datetimeFigureOut">
              <a:rPr lang="en-US"/>
              <a:pPr>
                <a:defRPr/>
              </a:pPr>
              <a:t>3/21/2015</a:t>
            </a:fld>
            <a:endParaRPr lang="en-US"/>
          </a:p>
        </p:txBody>
      </p:sp>
      <p:sp>
        <p:nvSpPr>
          <p:cNvPr id="29" name="Footer Placeholder 5"/>
          <p:cNvSpPr>
            <a:spLocks noGrp="1"/>
          </p:cNvSpPr>
          <p:nvPr>
            <p:ph type="ftr" sz="quarter" idx="11"/>
          </p:nvPr>
        </p:nvSpPr>
        <p:spPr/>
        <p:txBody>
          <a:bodyPr/>
          <a:lstStyle>
            <a:lvl1pPr>
              <a:defRPr/>
            </a:lvl1pPr>
            <a:extLst/>
          </a:lstStyle>
          <a:p>
            <a:pPr>
              <a:defRPr/>
            </a:pPr>
            <a:endParaRPr lang="en-US"/>
          </a:p>
        </p:txBody>
      </p:sp>
      <p:sp>
        <p:nvSpPr>
          <p:cNvPr id="30" name="Slide Number Placeholder 6"/>
          <p:cNvSpPr>
            <a:spLocks noGrp="1"/>
          </p:cNvSpPr>
          <p:nvPr>
            <p:ph type="sldNum" sz="quarter" idx="12"/>
          </p:nvPr>
        </p:nvSpPr>
        <p:spPr/>
        <p:txBody>
          <a:bodyPr/>
          <a:lstStyle>
            <a:lvl1pPr>
              <a:defRPr/>
            </a:lvl1pPr>
          </a:lstStyle>
          <a:p>
            <a:fld id="{6286AF4A-3062-43AF-B796-4BB46B330504}" type="slidenum">
              <a:rPr lang="en-US" altLang="ro-RO"/>
              <a:pPr/>
              <a:t>‹N›</a:t>
            </a:fld>
            <a:endParaRPr lang="en-US" altLang="ro-RO"/>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EC6D61-74D2-47DB-8E26-3092F5630989}" type="datetimeFigureOut">
              <a:rPr lang="en-US"/>
              <a:pPr>
                <a:defRPr/>
              </a:pPr>
              <a:t>3/21/2015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1A90702-D921-4F8F-AEE3-C43D66C8BC13}" type="slidenum">
              <a:rPr lang="en-US" altLang="ro-RO"/>
              <a:pPr/>
              <a:t>‹N›</a:t>
            </a:fld>
            <a:endParaRPr lang="en-US" alt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8B0005-663D-428C-AD04-CB98D045986E}" type="datetimeFigureOut">
              <a:rPr lang="en-US"/>
              <a:pPr>
                <a:defRPr/>
              </a:pPr>
              <a:t>3/21/2015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B6F9F19-B0D3-4143-BBF6-9B9AFA08577A}" type="slidenum">
              <a:rPr lang="en-US" altLang="ro-RO"/>
              <a:pPr/>
              <a:t>‹N›</a:t>
            </a:fld>
            <a:endParaRPr lang="en-US" alt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8.xml"/><Relationship Id="rId7"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64.xml"/><Relationship Id="rId7" Type="http://schemas.openxmlformats.org/officeDocument/2006/relationships/theme" Target="../theme/theme7.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5" Type="http://schemas.openxmlformats.org/officeDocument/2006/relationships/slideLayout" Target="../slideLayouts/slideLayout66.xml"/><Relationship Id="rId4"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70.xml"/><Relationship Id="rId7" Type="http://schemas.openxmlformats.org/officeDocument/2006/relationships/theme" Target="../theme/theme8.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5" Type="http://schemas.openxmlformats.org/officeDocument/2006/relationships/slideLayout" Target="../slideLayouts/slideLayout72.xml"/><Relationship Id="rId4"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ro-RO"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o-RO" smtClean="0"/>
              <a:t>Click to edit Master text styles</a:t>
            </a:r>
          </a:p>
          <a:p>
            <a:pPr lvl="1"/>
            <a:r>
              <a:rPr lang="en-US" altLang="ro-RO" smtClean="0"/>
              <a:t>Second level</a:t>
            </a:r>
          </a:p>
          <a:p>
            <a:pPr lvl="2"/>
            <a:r>
              <a:rPr lang="en-US" altLang="ro-RO" smtClean="0"/>
              <a:t>Third level</a:t>
            </a:r>
          </a:p>
          <a:p>
            <a:pPr lvl="3"/>
            <a:r>
              <a:rPr lang="en-US" altLang="ro-RO" smtClean="0"/>
              <a:t>Fourth level</a:t>
            </a:r>
          </a:p>
          <a:p>
            <a:pPr lvl="4"/>
            <a:r>
              <a:rPr lang="en-US" altLang="ro-RO"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7C7E16D-6C82-4F52-B0D1-0CD5A77BDD87}" type="datetimeFigureOut">
              <a:rPr lang="en-US"/>
              <a:pPr>
                <a:defRPr/>
              </a:pPr>
              <a:t>3/21/2015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C26CE803-C379-4584-B880-B8472326D59C}" type="slidenum">
              <a:rPr lang="en-US" altLang="ro-RO"/>
              <a:pPr/>
              <a:t>‹N›</a:t>
            </a:fld>
            <a:endParaRPr lang="en-US" altLang="ro-RO"/>
          </a:p>
        </p:txBody>
      </p:sp>
    </p:spTree>
  </p:cSld>
  <p:clrMap bg1="lt1" tx1="dk1" bg2="lt2" tx2="dk2" accent1="accent1" accent2="accent2" accent3="accent3" accent4="accent4" accent5="accent5" accent6="accent6" hlink="hlink" folHlink="folHlink"/>
  <p:sldLayoutIdLst>
    <p:sldLayoutId id="2147484238" r:id="rId1"/>
    <p:sldLayoutId id="2147484239" r:id="rId2"/>
    <p:sldLayoutId id="2147484240" r:id="rId3"/>
    <p:sldLayoutId id="2147484241" r:id="rId4"/>
    <p:sldLayoutId id="2147484242" r:id="rId5"/>
    <p:sldLayoutId id="2147484243" r:id="rId6"/>
    <p:sldLayoutId id="2147484244" r:id="rId7"/>
    <p:sldLayoutId id="2147484245" r:id="rId8"/>
    <p:sldLayoutId id="2147484246" r:id="rId9"/>
    <p:sldLayoutId id="2147484247" r:id="rId10"/>
    <p:sldLayoutId id="214748424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179ADF"/>
            </a:gs>
          </a:gsLst>
          <a:lin ang="5400000"/>
        </a:gradFill>
        <a:effectLst/>
      </p:bgPr>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2060"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o-RO" smtClean="0"/>
              <a:t>Click to edit Master text styles</a:t>
            </a:r>
          </a:p>
          <a:p>
            <a:pPr lvl="1"/>
            <a:r>
              <a:rPr lang="en-US" altLang="ro-RO" smtClean="0"/>
              <a:t>Second level</a:t>
            </a:r>
          </a:p>
          <a:p>
            <a:pPr lvl="2"/>
            <a:r>
              <a:rPr lang="en-US" altLang="ro-RO" smtClean="0"/>
              <a:t>Third level</a:t>
            </a:r>
          </a:p>
          <a:p>
            <a:pPr lvl="3"/>
            <a:r>
              <a:rPr lang="en-US" altLang="ro-RO" smtClean="0"/>
              <a:t>Fourth level</a:t>
            </a:r>
          </a:p>
          <a:p>
            <a:pPr lvl="4"/>
            <a:r>
              <a:rPr lang="en-US" altLang="ro-RO"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rgbClr val="DBF5F9"/>
                </a:solidFill>
                <a:latin typeface="+mn-lt"/>
              </a:defRPr>
            </a:lvl1pPr>
            <a:extLst/>
          </a:lstStyle>
          <a:p>
            <a:pPr>
              <a:defRPr/>
            </a:pPr>
            <a:fld id="{4E084268-CEEE-4A92-9117-0FBBCDBB187A}" type="datetimeFigureOut">
              <a:rPr lang="en-US"/>
              <a:pPr>
                <a:defRPr/>
              </a:pPr>
              <a:t>3/21/2015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rgbClr val="DBF5F9"/>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DBF5F9"/>
                </a:solidFill>
                <a:latin typeface="Corbel" pitchFamily="34" charset="0"/>
              </a:defRPr>
            </a:lvl1pPr>
          </a:lstStyle>
          <a:p>
            <a:fld id="{4B51957A-45AE-452D-B3DB-EF84989E0641}" type="slidenum">
              <a:rPr lang="en-US" altLang="ro-RO"/>
              <a:pPr/>
              <a:t>‹N›</a:t>
            </a:fld>
            <a:endParaRPr lang="en-US" altLang="ro-RO"/>
          </a:p>
        </p:txBody>
      </p:sp>
    </p:spTree>
  </p:cSld>
  <p:clrMap bg1="dk1" tx1="lt1" bg2="dk2" tx2="lt2" accent1="accent1" accent2="accent2" accent3="accent3" accent4="accent4" accent5="accent5" accent6="accent6" hlink="hlink" folHlink="folHlink"/>
  <p:sldLayoutIdLst>
    <p:sldLayoutId id="2147484269" r:id="rId1"/>
    <p:sldLayoutId id="2147484249" r:id="rId2"/>
    <p:sldLayoutId id="2147484270" r:id="rId3"/>
    <p:sldLayoutId id="2147484271" r:id="rId4"/>
    <p:sldLayoutId id="2147484272" r:id="rId5"/>
    <p:sldLayoutId id="2147484250" r:id="rId6"/>
    <p:sldLayoutId id="2147484273" r:id="rId7"/>
    <p:sldLayoutId id="2147484251" r:id="rId8"/>
    <p:sldLayoutId id="2147484274" r:id="rId9"/>
    <p:sldLayoutId id="2147484252" r:id="rId10"/>
    <p:sldLayoutId id="2147484253" r:id="rId11"/>
  </p:sldLayoutIdLst>
  <p:transition spd="slow">
    <p:fade/>
  </p:transition>
  <p:txStyles>
    <p:titleStyle>
      <a:lvl1pPr algn="l" rtl="0" eaLnBrk="0" fontAlgn="base" hangingPunct="0">
        <a:spcBef>
          <a:spcPct val="0"/>
        </a:spcBef>
        <a:spcAft>
          <a:spcPct val="0"/>
        </a:spcAft>
        <a:defRPr sz="4000" kern="1200" spc="-100">
          <a:solidFill>
            <a:srgbClr val="CCFFFF"/>
          </a:solidFill>
          <a:latin typeface="+mj-lt"/>
          <a:ea typeface="+mj-ea"/>
          <a:cs typeface="+mj-cs"/>
        </a:defRPr>
      </a:lvl1pPr>
      <a:lvl2pPr algn="l" rtl="0" eaLnBrk="0" fontAlgn="base" hangingPunct="0">
        <a:spcBef>
          <a:spcPct val="0"/>
        </a:spcBef>
        <a:spcAft>
          <a:spcPct val="0"/>
        </a:spcAft>
        <a:defRPr sz="4000">
          <a:solidFill>
            <a:srgbClr val="CCFFFF"/>
          </a:solidFill>
          <a:latin typeface="Consolas" pitchFamily="49" charset="0"/>
        </a:defRPr>
      </a:lvl2pPr>
      <a:lvl3pPr algn="l" rtl="0" eaLnBrk="0" fontAlgn="base" hangingPunct="0">
        <a:spcBef>
          <a:spcPct val="0"/>
        </a:spcBef>
        <a:spcAft>
          <a:spcPct val="0"/>
        </a:spcAft>
        <a:defRPr sz="4000">
          <a:solidFill>
            <a:srgbClr val="CCFFFF"/>
          </a:solidFill>
          <a:latin typeface="Consolas" pitchFamily="49" charset="0"/>
        </a:defRPr>
      </a:lvl3pPr>
      <a:lvl4pPr algn="l" rtl="0" eaLnBrk="0" fontAlgn="base" hangingPunct="0">
        <a:spcBef>
          <a:spcPct val="0"/>
        </a:spcBef>
        <a:spcAft>
          <a:spcPct val="0"/>
        </a:spcAft>
        <a:defRPr sz="4000">
          <a:solidFill>
            <a:srgbClr val="CCFFFF"/>
          </a:solidFill>
          <a:latin typeface="Consolas" pitchFamily="49" charset="0"/>
        </a:defRPr>
      </a:lvl4pPr>
      <a:lvl5pPr algn="l" rtl="0" eaLnBrk="0" fontAlgn="base" hangingPunct="0">
        <a:spcBef>
          <a:spcPct val="0"/>
        </a:spcBef>
        <a:spcAft>
          <a:spcPct val="0"/>
        </a:spcAft>
        <a:defRPr sz="4000">
          <a:solidFill>
            <a:srgbClr val="CCFFFF"/>
          </a:solidFill>
          <a:latin typeface="Consolas" pitchFamily="49" charset="0"/>
        </a:defRPr>
      </a:lvl5pPr>
      <a:lvl6pPr marL="457200" algn="l" rtl="0" fontAlgn="base">
        <a:spcBef>
          <a:spcPct val="0"/>
        </a:spcBef>
        <a:spcAft>
          <a:spcPct val="0"/>
        </a:spcAft>
        <a:defRPr sz="4000">
          <a:solidFill>
            <a:srgbClr val="CCFFFF"/>
          </a:solidFill>
          <a:latin typeface="Consolas" pitchFamily="49" charset="0"/>
        </a:defRPr>
      </a:lvl6pPr>
      <a:lvl7pPr marL="914400" algn="l" rtl="0" fontAlgn="base">
        <a:spcBef>
          <a:spcPct val="0"/>
        </a:spcBef>
        <a:spcAft>
          <a:spcPct val="0"/>
        </a:spcAft>
        <a:defRPr sz="4000">
          <a:solidFill>
            <a:srgbClr val="CCFFFF"/>
          </a:solidFill>
          <a:latin typeface="Consolas" pitchFamily="49" charset="0"/>
        </a:defRPr>
      </a:lvl7pPr>
      <a:lvl8pPr marL="1371600" algn="l" rtl="0" fontAlgn="base">
        <a:spcBef>
          <a:spcPct val="0"/>
        </a:spcBef>
        <a:spcAft>
          <a:spcPct val="0"/>
        </a:spcAft>
        <a:defRPr sz="4000">
          <a:solidFill>
            <a:srgbClr val="CCFFFF"/>
          </a:solidFill>
          <a:latin typeface="Consolas" pitchFamily="49" charset="0"/>
        </a:defRPr>
      </a:lvl8pPr>
      <a:lvl9pPr marL="1828800" algn="l" rtl="0" fontAlgn="base">
        <a:spcBef>
          <a:spcPct val="0"/>
        </a:spcBef>
        <a:spcAft>
          <a:spcPct val="0"/>
        </a:spcAft>
        <a:defRPr sz="4000">
          <a:solidFill>
            <a:srgbClr val="CCFF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0BD0D9"/>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179ADF"/>
            </a:gs>
          </a:gsLst>
          <a:lin ang="5400000"/>
        </a:gradFill>
        <a:effectLst/>
      </p:bgPr>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3084"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o-RO" smtClean="0"/>
              <a:t>Click to edit Master text styles</a:t>
            </a:r>
          </a:p>
          <a:p>
            <a:pPr lvl="1"/>
            <a:r>
              <a:rPr lang="en-US" altLang="ro-RO" smtClean="0"/>
              <a:t>Second level</a:t>
            </a:r>
          </a:p>
          <a:p>
            <a:pPr lvl="2"/>
            <a:r>
              <a:rPr lang="en-US" altLang="ro-RO" smtClean="0"/>
              <a:t>Third level</a:t>
            </a:r>
          </a:p>
          <a:p>
            <a:pPr lvl="3"/>
            <a:r>
              <a:rPr lang="en-US" altLang="ro-RO" smtClean="0"/>
              <a:t>Fourth level</a:t>
            </a:r>
          </a:p>
          <a:p>
            <a:pPr lvl="4"/>
            <a:r>
              <a:rPr lang="en-US" altLang="ro-RO"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rgbClr val="DBF5F9"/>
                </a:solidFill>
                <a:latin typeface="+mn-lt"/>
              </a:defRPr>
            </a:lvl1pPr>
            <a:extLst/>
          </a:lstStyle>
          <a:p>
            <a:pPr>
              <a:defRPr/>
            </a:pPr>
            <a:fld id="{654E7695-5D88-4892-BA10-4E503AF1E735}" type="datetimeFigureOut">
              <a:rPr lang="en-US"/>
              <a:pPr>
                <a:defRPr/>
              </a:pPr>
              <a:t>3/21/2015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rgbClr val="DBF5F9"/>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DBF5F9"/>
                </a:solidFill>
                <a:latin typeface="Corbel" pitchFamily="34" charset="0"/>
              </a:defRPr>
            </a:lvl1pPr>
          </a:lstStyle>
          <a:p>
            <a:fld id="{3771F19F-B2AF-45F2-888D-EBE1DCDFF301}" type="slidenum">
              <a:rPr lang="en-US" altLang="ro-RO"/>
              <a:pPr/>
              <a:t>‹N›</a:t>
            </a:fld>
            <a:endParaRPr lang="en-US" altLang="ro-RO"/>
          </a:p>
        </p:txBody>
      </p:sp>
    </p:spTree>
  </p:cSld>
  <p:clrMap bg1="dk1" tx1="lt1" bg2="dk2" tx2="lt2" accent1="accent1" accent2="accent2" accent3="accent3" accent4="accent4" accent5="accent5" accent6="accent6" hlink="hlink" folHlink="folHlink"/>
  <p:sldLayoutIdLst>
    <p:sldLayoutId id="2147484275" r:id="rId1"/>
    <p:sldLayoutId id="2147484254" r:id="rId2"/>
    <p:sldLayoutId id="2147484276" r:id="rId3"/>
    <p:sldLayoutId id="2147484277" r:id="rId4"/>
    <p:sldLayoutId id="2147484278" r:id="rId5"/>
    <p:sldLayoutId id="2147484255" r:id="rId6"/>
    <p:sldLayoutId id="2147484279" r:id="rId7"/>
    <p:sldLayoutId id="2147484256" r:id="rId8"/>
    <p:sldLayoutId id="2147484280" r:id="rId9"/>
    <p:sldLayoutId id="2147484257" r:id="rId10"/>
    <p:sldLayoutId id="2147484258" r:id="rId11"/>
  </p:sldLayoutIdLst>
  <p:transition spd="slow">
    <p:fade/>
  </p:transition>
  <p:txStyles>
    <p:titleStyle>
      <a:lvl1pPr algn="l" rtl="0" eaLnBrk="0" fontAlgn="base" hangingPunct="0">
        <a:spcBef>
          <a:spcPct val="0"/>
        </a:spcBef>
        <a:spcAft>
          <a:spcPct val="0"/>
        </a:spcAft>
        <a:defRPr sz="4000" kern="1200" spc="-100">
          <a:solidFill>
            <a:srgbClr val="CCFFFF"/>
          </a:solidFill>
          <a:latin typeface="+mj-lt"/>
          <a:ea typeface="+mj-ea"/>
          <a:cs typeface="+mj-cs"/>
        </a:defRPr>
      </a:lvl1pPr>
      <a:lvl2pPr algn="l" rtl="0" eaLnBrk="0" fontAlgn="base" hangingPunct="0">
        <a:spcBef>
          <a:spcPct val="0"/>
        </a:spcBef>
        <a:spcAft>
          <a:spcPct val="0"/>
        </a:spcAft>
        <a:defRPr sz="4000">
          <a:solidFill>
            <a:srgbClr val="CCFFFF"/>
          </a:solidFill>
          <a:latin typeface="Consolas" pitchFamily="49" charset="0"/>
        </a:defRPr>
      </a:lvl2pPr>
      <a:lvl3pPr algn="l" rtl="0" eaLnBrk="0" fontAlgn="base" hangingPunct="0">
        <a:spcBef>
          <a:spcPct val="0"/>
        </a:spcBef>
        <a:spcAft>
          <a:spcPct val="0"/>
        </a:spcAft>
        <a:defRPr sz="4000">
          <a:solidFill>
            <a:srgbClr val="CCFFFF"/>
          </a:solidFill>
          <a:latin typeface="Consolas" pitchFamily="49" charset="0"/>
        </a:defRPr>
      </a:lvl3pPr>
      <a:lvl4pPr algn="l" rtl="0" eaLnBrk="0" fontAlgn="base" hangingPunct="0">
        <a:spcBef>
          <a:spcPct val="0"/>
        </a:spcBef>
        <a:spcAft>
          <a:spcPct val="0"/>
        </a:spcAft>
        <a:defRPr sz="4000">
          <a:solidFill>
            <a:srgbClr val="CCFFFF"/>
          </a:solidFill>
          <a:latin typeface="Consolas" pitchFamily="49" charset="0"/>
        </a:defRPr>
      </a:lvl4pPr>
      <a:lvl5pPr algn="l" rtl="0" eaLnBrk="0" fontAlgn="base" hangingPunct="0">
        <a:spcBef>
          <a:spcPct val="0"/>
        </a:spcBef>
        <a:spcAft>
          <a:spcPct val="0"/>
        </a:spcAft>
        <a:defRPr sz="4000">
          <a:solidFill>
            <a:srgbClr val="CCFFFF"/>
          </a:solidFill>
          <a:latin typeface="Consolas" pitchFamily="49" charset="0"/>
        </a:defRPr>
      </a:lvl5pPr>
      <a:lvl6pPr marL="457200" algn="l" rtl="0" fontAlgn="base">
        <a:spcBef>
          <a:spcPct val="0"/>
        </a:spcBef>
        <a:spcAft>
          <a:spcPct val="0"/>
        </a:spcAft>
        <a:defRPr sz="4000">
          <a:solidFill>
            <a:srgbClr val="CCFFFF"/>
          </a:solidFill>
          <a:latin typeface="Consolas" pitchFamily="49" charset="0"/>
        </a:defRPr>
      </a:lvl6pPr>
      <a:lvl7pPr marL="914400" algn="l" rtl="0" fontAlgn="base">
        <a:spcBef>
          <a:spcPct val="0"/>
        </a:spcBef>
        <a:spcAft>
          <a:spcPct val="0"/>
        </a:spcAft>
        <a:defRPr sz="4000">
          <a:solidFill>
            <a:srgbClr val="CCFFFF"/>
          </a:solidFill>
          <a:latin typeface="Consolas" pitchFamily="49" charset="0"/>
        </a:defRPr>
      </a:lvl7pPr>
      <a:lvl8pPr marL="1371600" algn="l" rtl="0" fontAlgn="base">
        <a:spcBef>
          <a:spcPct val="0"/>
        </a:spcBef>
        <a:spcAft>
          <a:spcPct val="0"/>
        </a:spcAft>
        <a:defRPr sz="4000">
          <a:solidFill>
            <a:srgbClr val="CCFFFF"/>
          </a:solidFill>
          <a:latin typeface="Consolas" pitchFamily="49" charset="0"/>
        </a:defRPr>
      </a:lvl8pPr>
      <a:lvl9pPr marL="1828800" algn="l" rtl="0" fontAlgn="base">
        <a:spcBef>
          <a:spcPct val="0"/>
        </a:spcBef>
        <a:spcAft>
          <a:spcPct val="0"/>
        </a:spcAft>
        <a:defRPr sz="4000">
          <a:solidFill>
            <a:srgbClr val="CCFF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0BD0D9"/>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179ADF"/>
            </a:gs>
          </a:gsLst>
          <a:lin ang="5400000"/>
        </a:gradFill>
        <a:effectLst/>
      </p:bgPr>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4108"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o-RO" smtClean="0"/>
              <a:t>Click to edit Master text styles</a:t>
            </a:r>
          </a:p>
          <a:p>
            <a:pPr lvl="1"/>
            <a:r>
              <a:rPr lang="en-US" altLang="ro-RO" smtClean="0"/>
              <a:t>Second level</a:t>
            </a:r>
          </a:p>
          <a:p>
            <a:pPr lvl="2"/>
            <a:r>
              <a:rPr lang="en-US" altLang="ro-RO" smtClean="0"/>
              <a:t>Third level</a:t>
            </a:r>
          </a:p>
          <a:p>
            <a:pPr lvl="3"/>
            <a:r>
              <a:rPr lang="en-US" altLang="ro-RO" smtClean="0"/>
              <a:t>Fourth level</a:t>
            </a:r>
          </a:p>
          <a:p>
            <a:pPr lvl="4"/>
            <a:r>
              <a:rPr lang="en-US" altLang="ro-RO"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rgbClr val="DBF5F9"/>
                </a:solidFill>
                <a:latin typeface="+mn-lt"/>
              </a:defRPr>
            </a:lvl1pPr>
            <a:extLst/>
          </a:lstStyle>
          <a:p>
            <a:pPr>
              <a:defRPr/>
            </a:pPr>
            <a:fld id="{65285443-7A8C-459F-8F19-0740D699D75B}" type="datetimeFigureOut">
              <a:rPr lang="en-US"/>
              <a:pPr>
                <a:defRPr/>
              </a:pPr>
              <a:t>3/21/2015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rgbClr val="DBF5F9"/>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DBF5F9"/>
                </a:solidFill>
                <a:latin typeface="Corbel" pitchFamily="34" charset="0"/>
              </a:defRPr>
            </a:lvl1pPr>
          </a:lstStyle>
          <a:p>
            <a:fld id="{654F3795-8C37-4A18-BAE8-A48B84CD90D2}" type="slidenum">
              <a:rPr lang="en-US" altLang="ro-RO"/>
              <a:pPr/>
              <a:t>‹N›</a:t>
            </a:fld>
            <a:endParaRPr lang="en-US" altLang="ro-RO"/>
          </a:p>
        </p:txBody>
      </p:sp>
    </p:spTree>
  </p:cSld>
  <p:clrMap bg1="dk1" tx1="lt1" bg2="dk2" tx2="lt2" accent1="accent1" accent2="accent2" accent3="accent3" accent4="accent4" accent5="accent5" accent6="accent6" hlink="hlink" folHlink="folHlink"/>
  <p:sldLayoutIdLst>
    <p:sldLayoutId id="2147484281" r:id="rId1"/>
    <p:sldLayoutId id="2147484259" r:id="rId2"/>
    <p:sldLayoutId id="2147484282" r:id="rId3"/>
    <p:sldLayoutId id="2147484283" r:id="rId4"/>
    <p:sldLayoutId id="2147484284" r:id="rId5"/>
    <p:sldLayoutId id="2147484260" r:id="rId6"/>
    <p:sldLayoutId id="2147484285" r:id="rId7"/>
    <p:sldLayoutId id="2147484261" r:id="rId8"/>
    <p:sldLayoutId id="2147484286" r:id="rId9"/>
    <p:sldLayoutId id="2147484262" r:id="rId10"/>
    <p:sldLayoutId id="2147484263" r:id="rId11"/>
  </p:sldLayoutIdLst>
  <p:transition spd="slow">
    <p:fade/>
  </p:transition>
  <p:txStyles>
    <p:titleStyle>
      <a:lvl1pPr algn="l" rtl="0" eaLnBrk="0" fontAlgn="base" hangingPunct="0">
        <a:spcBef>
          <a:spcPct val="0"/>
        </a:spcBef>
        <a:spcAft>
          <a:spcPct val="0"/>
        </a:spcAft>
        <a:defRPr sz="4000" kern="1200" spc="-100">
          <a:solidFill>
            <a:srgbClr val="CCFFFF"/>
          </a:solidFill>
          <a:latin typeface="+mj-lt"/>
          <a:ea typeface="+mj-ea"/>
          <a:cs typeface="+mj-cs"/>
        </a:defRPr>
      </a:lvl1pPr>
      <a:lvl2pPr algn="l" rtl="0" eaLnBrk="0" fontAlgn="base" hangingPunct="0">
        <a:spcBef>
          <a:spcPct val="0"/>
        </a:spcBef>
        <a:spcAft>
          <a:spcPct val="0"/>
        </a:spcAft>
        <a:defRPr sz="4000">
          <a:solidFill>
            <a:srgbClr val="CCFFFF"/>
          </a:solidFill>
          <a:latin typeface="Consolas" pitchFamily="49" charset="0"/>
        </a:defRPr>
      </a:lvl2pPr>
      <a:lvl3pPr algn="l" rtl="0" eaLnBrk="0" fontAlgn="base" hangingPunct="0">
        <a:spcBef>
          <a:spcPct val="0"/>
        </a:spcBef>
        <a:spcAft>
          <a:spcPct val="0"/>
        </a:spcAft>
        <a:defRPr sz="4000">
          <a:solidFill>
            <a:srgbClr val="CCFFFF"/>
          </a:solidFill>
          <a:latin typeface="Consolas" pitchFamily="49" charset="0"/>
        </a:defRPr>
      </a:lvl3pPr>
      <a:lvl4pPr algn="l" rtl="0" eaLnBrk="0" fontAlgn="base" hangingPunct="0">
        <a:spcBef>
          <a:spcPct val="0"/>
        </a:spcBef>
        <a:spcAft>
          <a:spcPct val="0"/>
        </a:spcAft>
        <a:defRPr sz="4000">
          <a:solidFill>
            <a:srgbClr val="CCFFFF"/>
          </a:solidFill>
          <a:latin typeface="Consolas" pitchFamily="49" charset="0"/>
        </a:defRPr>
      </a:lvl4pPr>
      <a:lvl5pPr algn="l" rtl="0" eaLnBrk="0" fontAlgn="base" hangingPunct="0">
        <a:spcBef>
          <a:spcPct val="0"/>
        </a:spcBef>
        <a:spcAft>
          <a:spcPct val="0"/>
        </a:spcAft>
        <a:defRPr sz="4000">
          <a:solidFill>
            <a:srgbClr val="CCFFFF"/>
          </a:solidFill>
          <a:latin typeface="Consolas" pitchFamily="49" charset="0"/>
        </a:defRPr>
      </a:lvl5pPr>
      <a:lvl6pPr marL="457200" algn="l" rtl="0" fontAlgn="base">
        <a:spcBef>
          <a:spcPct val="0"/>
        </a:spcBef>
        <a:spcAft>
          <a:spcPct val="0"/>
        </a:spcAft>
        <a:defRPr sz="4000">
          <a:solidFill>
            <a:srgbClr val="CCFFFF"/>
          </a:solidFill>
          <a:latin typeface="Consolas" pitchFamily="49" charset="0"/>
        </a:defRPr>
      </a:lvl6pPr>
      <a:lvl7pPr marL="914400" algn="l" rtl="0" fontAlgn="base">
        <a:spcBef>
          <a:spcPct val="0"/>
        </a:spcBef>
        <a:spcAft>
          <a:spcPct val="0"/>
        </a:spcAft>
        <a:defRPr sz="4000">
          <a:solidFill>
            <a:srgbClr val="CCFFFF"/>
          </a:solidFill>
          <a:latin typeface="Consolas" pitchFamily="49" charset="0"/>
        </a:defRPr>
      </a:lvl7pPr>
      <a:lvl8pPr marL="1371600" algn="l" rtl="0" fontAlgn="base">
        <a:spcBef>
          <a:spcPct val="0"/>
        </a:spcBef>
        <a:spcAft>
          <a:spcPct val="0"/>
        </a:spcAft>
        <a:defRPr sz="4000">
          <a:solidFill>
            <a:srgbClr val="CCFFFF"/>
          </a:solidFill>
          <a:latin typeface="Consolas" pitchFamily="49" charset="0"/>
        </a:defRPr>
      </a:lvl8pPr>
      <a:lvl9pPr marL="1828800" algn="l" rtl="0" fontAlgn="base">
        <a:spcBef>
          <a:spcPct val="0"/>
        </a:spcBef>
        <a:spcAft>
          <a:spcPct val="0"/>
        </a:spcAft>
        <a:defRPr sz="4000">
          <a:solidFill>
            <a:srgbClr val="CCFF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0BD0D9"/>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179ADF"/>
            </a:gs>
          </a:gsLst>
          <a:lin ang="5400000"/>
        </a:gradFill>
        <a:effectLst/>
      </p:bgPr>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solidFill>
                <a:prstClr val="white"/>
              </a:solidFill>
            </a:endParaRPr>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solidFill>
                <a:prstClr val="white"/>
              </a:solidFill>
            </a:endParaRPr>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5132"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o-RO" smtClean="0"/>
              <a:t>Click to edit Master text styles</a:t>
            </a:r>
          </a:p>
          <a:p>
            <a:pPr lvl="1"/>
            <a:r>
              <a:rPr lang="en-US" altLang="ro-RO" smtClean="0"/>
              <a:t>Second level</a:t>
            </a:r>
          </a:p>
          <a:p>
            <a:pPr lvl="2"/>
            <a:r>
              <a:rPr lang="en-US" altLang="ro-RO" smtClean="0"/>
              <a:t>Third level</a:t>
            </a:r>
          </a:p>
          <a:p>
            <a:pPr lvl="3"/>
            <a:r>
              <a:rPr lang="en-US" altLang="ro-RO" smtClean="0"/>
              <a:t>Fourth level</a:t>
            </a:r>
          </a:p>
          <a:p>
            <a:pPr lvl="4"/>
            <a:r>
              <a:rPr lang="en-US" altLang="ro-RO"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rgbClr val="DBF5F9"/>
                </a:solidFill>
                <a:latin typeface="+mn-lt"/>
              </a:defRPr>
            </a:lvl1pPr>
            <a:extLst/>
          </a:lstStyle>
          <a:p>
            <a:pPr>
              <a:defRPr/>
            </a:pPr>
            <a:fld id="{1FF2A4BE-AE9F-4CDE-9FC5-E4D075EFB603}" type="datetimeFigureOut">
              <a:rPr lang="en-US"/>
              <a:pPr>
                <a:defRPr/>
              </a:pPr>
              <a:t>3/21/2015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rgbClr val="DBF5F9"/>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DBF5F9"/>
                </a:solidFill>
                <a:latin typeface="Corbel" pitchFamily="34" charset="0"/>
              </a:defRPr>
            </a:lvl1pPr>
          </a:lstStyle>
          <a:p>
            <a:fld id="{AC03F2E5-6244-4612-A170-A3D34B1547F3}" type="slidenum">
              <a:rPr lang="en-US" altLang="ro-RO"/>
              <a:pPr/>
              <a:t>‹N›</a:t>
            </a:fld>
            <a:endParaRPr lang="en-US" altLang="ro-RO"/>
          </a:p>
        </p:txBody>
      </p:sp>
    </p:spTree>
  </p:cSld>
  <p:clrMap bg1="dk1" tx1="lt1" bg2="dk2" tx2="lt2" accent1="accent1" accent2="accent2" accent3="accent3" accent4="accent4" accent5="accent5" accent6="accent6" hlink="hlink" folHlink="folHlink"/>
  <p:sldLayoutIdLst>
    <p:sldLayoutId id="2147484287" r:id="rId1"/>
    <p:sldLayoutId id="2147484264" r:id="rId2"/>
    <p:sldLayoutId id="2147484288" r:id="rId3"/>
    <p:sldLayoutId id="2147484289" r:id="rId4"/>
    <p:sldLayoutId id="2147484290" r:id="rId5"/>
    <p:sldLayoutId id="2147484265" r:id="rId6"/>
    <p:sldLayoutId id="2147484291" r:id="rId7"/>
    <p:sldLayoutId id="2147484266" r:id="rId8"/>
    <p:sldLayoutId id="2147484292" r:id="rId9"/>
    <p:sldLayoutId id="2147484267" r:id="rId10"/>
    <p:sldLayoutId id="2147484268" r:id="rId11"/>
  </p:sldLayoutIdLst>
  <p:transition spd="slow">
    <p:fade/>
  </p:transition>
  <p:txStyles>
    <p:titleStyle>
      <a:lvl1pPr algn="l" rtl="0" eaLnBrk="0" fontAlgn="base" hangingPunct="0">
        <a:spcBef>
          <a:spcPct val="0"/>
        </a:spcBef>
        <a:spcAft>
          <a:spcPct val="0"/>
        </a:spcAft>
        <a:defRPr sz="4000" kern="1200" spc="-100">
          <a:solidFill>
            <a:srgbClr val="CCFFFF"/>
          </a:solidFill>
          <a:latin typeface="+mj-lt"/>
          <a:ea typeface="+mj-ea"/>
          <a:cs typeface="+mj-cs"/>
        </a:defRPr>
      </a:lvl1pPr>
      <a:lvl2pPr algn="l" rtl="0" eaLnBrk="0" fontAlgn="base" hangingPunct="0">
        <a:spcBef>
          <a:spcPct val="0"/>
        </a:spcBef>
        <a:spcAft>
          <a:spcPct val="0"/>
        </a:spcAft>
        <a:defRPr sz="4000">
          <a:solidFill>
            <a:srgbClr val="CCFFFF"/>
          </a:solidFill>
          <a:latin typeface="Consolas" pitchFamily="49" charset="0"/>
        </a:defRPr>
      </a:lvl2pPr>
      <a:lvl3pPr algn="l" rtl="0" eaLnBrk="0" fontAlgn="base" hangingPunct="0">
        <a:spcBef>
          <a:spcPct val="0"/>
        </a:spcBef>
        <a:spcAft>
          <a:spcPct val="0"/>
        </a:spcAft>
        <a:defRPr sz="4000">
          <a:solidFill>
            <a:srgbClr val="CCFFFF"/>
          </a:solidFill>
          <a:latin typeface="Consolas" pitchFamily="49" charset="0"/>
        </a:defRPr>
      </a:lvl3pPr>
      <a:lvl4pPr algn="l" rtl="0" eaLnBrk="0" fontAlgn="base" hangingPunct="0">
        <a:spcBef>
          <a:spcPct val="0"/>
        </a:spcBef>
        <a:spcAft>
          <a:spcPct val="0"/>
        </a:spcAft>
        <a:defRPr sz="4000">
          <a:solidFill>
            <a:srgbClr val="CCFFFF"/>
          </a:solidFill>
          <a:latin typeface="Consolas" pitchFamily="49" charset="0"/>
        </a:defRPr>
      </a:lvl4pPr>
      <a:lvl5pPr algn="l" rtl="0" eaLnBrk="0" fontAlgn="base" hangingPunct="0">
        <a:spcBef>
          <a:spcPct val="0"/>
        </a:spcBef>
        <a:spcAft>
          <a:spcPct val="0"/>
        </a:spcAft>
        <a:defRPr sz="4000">
          <a:solidFill>
            <a:srgbClr val="CCFFFF"/>
          </a:solidFill>
          <a:latin typeface="Consolas" pitchFamily="49" charset="0"/>
        </a:defRPr>
      </a:lvl5pPr>
      <a:lvl6pPr marL="457200" algn="l" rtl="0" fontAlgn="base">
        <a:spcBef>
          <a:spcPct val="0"/>
        </a:spcBef>
        <a:spcAft>
          <a:spcPct val="0"/>
        </a:spcAft>
        <a:defRPr sz="4000">
          <a:solidFill>
            <a:srgbClr val="CCFFFF"/>
          </a:solidFill>
          <a:latin typeface="Consolas" pitchFamily="49" charset="0"/>
        </a:defRPr>
      </a:lvl6pPr>
      <a:lvl7pPr marL="914400" algn="l" rtl="0" fontAlgn="base">
        <a:spcBef>
          <a:spcPct val="0"/>
        </a:spcBef>
        <a:spcAft>
          <a:spcPct val="0"/>
        </a:spcAft>
        <a:defRPr sz="4000">
          <a:solidFill>
            <a:srgbClr val="CCFFFF"/>
          </a:solidFill>
          <a:latin typeface="Consolas" pitchFamily="49" charset="0"/>
        </a:defRPr>
      </a:lvl7pPr>
      <a:lvl8pPr marL="1371600" algn="l" rtl="0" fontAlgn="base">
        <a:spcBef>
          <a:spcPct val="0"/>
        </a:spcBef>
        <a:spcAft>
          <a:spcPct val="0"/>
        </a:spcAft>
        <a:defRPr sz="4000">
          <a:solidFill>
            <a:srgbClr val="CCFFFF"/>
          </a:solidFill>
          <a:latin typeface="Consolas" pitchFamily="49" charset="0"/>
        </a:defRPr>
      </a:lvl8pPr>
      <a:lvl9pPr marL="1828800" algn="l" rtl="0" fontAlgn="base">
        <a:spcBef>
          <a:spcPct val="0"/>
        </a:spcBef>
        <a:spcAft>
          <a:spcPct val="0"/>
        </a:spcAft>
        <a:defRPr sz="4000">
          <a:solidFill>
            <a:srgbClr val="CCFF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0BD0D9"/>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179ADF"/>
            </a:gs>
          </a:gsLst>
          <a:lin ang="5400000"/>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6147"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o-RO" smtClean="0"/>
              <a:t>Click to edit Master text styles</a:t>
            </a:r>
          </a:p>
          <a:p>
            <a:pPr lvl="1"/>
            <a:r>
              <a:rPr lang="en-US" altLang="ro-RO" smtClean="0"/>
              <a:t>Second level</a:t>
            </a:r>
          </a:p>
          <a:p>
            <a:pPr lvl="2"/>
            <a:r>
              <a:rPr lang="en-US" altLang="ro-RO" smtClean="0"/>
              <a:t>Third level</a:t>
            </a:r>
          </a:p>
          <a:p>
            <a:pPr lvl="3"/>
            <a:r>
              <a:rPr lang="en-US" altLang="ro-RO" smtClean="0"/>
              <a:t>Fourth level</a:t>
            </a:r>
          </a:p>
          <a:p>
            <a:pPr lvl="4"/>
            <a:r>
              <a:rPr lang="en-US" altLang="ro-RO" smtClean="0"/>
              <a:t>Fifth level</a:t>
            </a:r>
          </a:p>
        </p:txBody>
      </p:sp>
      <p:sp>
        <p:nvSpPr>
          <p:cNvPr id="34" name="Date Placeholder 4"/>
          <p:cNvSpPr>
            <a:spLocks noGrp="1"/>
          </p:cNvSpPr>
          <p:nvPr>
            <p:ph type="dt" sz="half" idx="2"/>
          </p:nvPr>
        </p:nvSpPr>
        <p:spPr>
          <a:xfrm>
            <a:off x="6477000" y="55563"/>
            <a:ext cx="2133600" cy="365125"/>
          </a:xfrm>
          <a:prstGeom prst="rect">
            <a:avLst/>
          </a:prstGeom>
        </p:spPr>
        <p:txBody>
          <a:bodyPr vert="horz" anchor="b"/>
          <a:lstStyle>
            <a:lvl1pPr eaLnBrk="1" fontAlgn="auto" hangingPunct="1">
              <a:spcBef>
                <a:spcPts val="0"/>
              </a:spcBef>
              <a:spcAft>
                <a:spcPts val="0"/>
              </a:spcAft>
              <a:defRPr sz="1100">
                <a:solidFill>
                  <a:srgbClr val="DBF5F9"/>
                </a:solidFill>
                <a:latin typeface="+mn-lt"/>
              </a:defRPr>
            </a:lvl1pPr>
            <a:extLst/>
          </a:lstStyle>
          <a:p>
            <a:pPr>
              <a:defRPr/>
            </a:pPr>
            <a:fld id="{4CB4BBE5-CF1A-48A1-AC96-C142CF871C48}" type="datetimeFigureOut">
              <a:rPr lang="en-US"/>
              <a:pPr>
                <a:defRPr/>
              </a:pPr>
              <a:t>3/21/2015</a:t>
            </a:fld>
            <a:endParaRPr lang="en-US"/>
          </a:p>
        </p:txBody>
      </p:sp>
      <p:sp>
        <p:nvSpPr>
          <p:cNvPr id="35" name="Footer Placeholder 5"/>
          <p:cNvSpPr>
            <a:spLocks noGrp="1"/>
          </p:cNvSpPr>
          <p:nvPr>
            <p:ph type="ftr" sz="quarter" idx="3"/>
          </p:nvPr>
        </p:nvSpPr>
        <p:spPr>
          <a:xfrm>
            <a:off x="914400" y="55563"/>
            <a:ext cx="5562600" cy="365125"/>
          </a:xfrm>
          <a:prstGeom prst="rect">
            <a:avLst/>
          </a:prstGeom>
        </p:spPr>
        <p:txBody>
          <a:bodyPr vert="horz" anchor="b"/>
          <a:lstStyle>
            <a:lvl1pPr algn="r" eaLnBrk="1" fontAlgn="auto" hangingPunct="1">
              <a:spcBef>
                <a:spcPts val="0"/>
              </a:spcBef>
              <a:spcAft>
                <a:spcPts val="0"/>
              </a:spcAft>
              <a:defRPr sz="1100">
                <a:solidFill>
                  <a:srgbClr val="DBF5F9"/>
                </a:solidFill>
                <a:latin typeface="+mn-lt"/>
              </a:defRPr>
            </a:lvl1pPr>
            <a:extLst/>
          </a:lstStyle>
          <a:p>
            <a:pPr>
              <a:defRPr/>
            </a:pPr>
            <a:endParaRPr lang="en-US"/>
          </a:p>
        </p:txBody>
      </p:sp>
      <p:sp>
        <p:nvSpPr>
          <p:cNvPr id="36" name="Slide Number Placeholder 6"/>
          <p:cNvSpPr>
            <a:spLocks noGrp="1"/>
          </p:cNvSpPr>
          <p:nvPr>
            <p:ph type="sldNum" sz="quarter" idx="4"/>
          </p:nvPr>
        </p:nvSpPr>
        <p:spPr>
          <a:xfrm>
            <a:off x="8610600" y="55563"/>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DBF5F9"/>
                </a:solidFill>
              </a:defRPr>
            </a:lvl1pPr>
          </a:lstStyle>
          <a:p>
            <a:fld id="{FA40DCDF-C2E1-4291-B662-087A2BA17589}" type="slidenum">
              <a:rPr lang="en-US" altLang="ro-RO"/>
              <a:pPr/>
              <a:t>‹N›</a:t>
            </a:fld>
            <a:endParaRPr lang="en-US" altLang="ro-RO"/>
          </a:p>
        </p:txBody>
      </p:sp>
    </p:spTree>
  </p:cSld>
  <p:clrMap bg1="dk1" tx1="lt1" bg2="dk2" tx2="lt2" accent1="accent1" accent2="accent2" accent3="accent3" accent4="accent4" accent5="accent5" accent6="accent6" hlink="hlink" folHlink="folHlink"/>
  <p:sldLayoutIdLst>
    <p:sldLayoutId id="2147484293" r:id="rId1"/>
    <p:sldLayoutId id="2147484294" r:id="rId2"/>
    <p:sldLayoutId id="2147484295" r:id="rId3"/>
    <p:sldLayoutId id="2147484296" r:id="rId4"/>
    <p:sldLayoutId id="2147484297" r:id="rId5"/>
    <p:sldLayoutId id="2147484298" r:id="rId6"/>
  </p:sldLayoutIdLst>
  <p:transition spd="slow">
    <p:fade/>
  </p:transition>
  <p:txStyles>
    <p:titleStyle>
      <a:lvl1pPr algn="l" rtl="0" eaLnBrk="0" fontAlgn="base" hangingPunct="0">
        <a:spcBef>
          <a:spcPct val="0"/>
        </a:spcBef>
        <a:spcAft>
          <a:spcPct val="0"/>
        </a:spcAft>
        <a:defRPr sz="4000" kern="1200" spc="-100">
          <a:solidFill>
            <a:srgbClr val="CCFFFF"/>
          </a:solidFill>
          <a:latin typeface="Arial" charset="0"/>
          <a:ea typeface="+mj-ea"/>
          <a:cs typeface="+mj-cs"/>
        </a:defRPr>
      </a:lvl1pPr>
      <a:lvl2pPr algn="l" rtl="0" eaLnBrk="0" fontAlgn="base" hangingPunct="0">
        <a:spcBef>
          <a:spcPct val="0"/>
        </a:spcBef>
        <a:spcAft>
          <a:spcPct val="0"/>
        </a:spcAft>
        <a:defRPr sz="4000">
          <a:solidFill>
            <a:srgbClr val="CCFFFF"/>
          </a:solidFill>
          <a:latin typeface="Arial" charset="0"/>
        </a:defRPr>
      </a:lvl2pPr>
      <a:lvl3pPr algn="l" rtl="0" eaLnBrk="0" fontAlgn="base" hangingPunct="0">
        <a:spcBef>
          <a:spcPct val="0"/>
        </a:spcBef>
        <a:spcAft>
          <a:spcPct val="0"/>
        </a:spcAft>
        <a:defRPr sz="4000">
          <a:solidFill>
            <a:srgbClr val="CCFFFF"/>
          </a:solidFill>
          <a:latin typeface="Arial" charset="0"/>
        </a:defRPr>
      </a:lvl3pPr>
      <a:lvl4pPr algn="l" rtl="0" eaLnBrk="0" fontAlgn="base" hangingPunct="0">
        <a:spcBef>
          <a:spcPct val="0"/>
        </a:spcBef>
        <a:spcAft>
          <a:spcPct val="0"/>
        </a:spcAft>
        <a:defRPr sz="4000">
          <a:solidFill>
            <a:srgbClr val="CCFFFF"/>
          </a:solidFill>
          <a:latin typeface="Arial" charset="0"/>
        </a:defRPr>
      </a:lvl4pPr>
      <a:lvl5pPr algn="l" rtl="0" eaLnBrk="0" fontAlgn="base" hangingPunct="0">
        <a:spcBef>
          <a:spcPct val="0"/>
        </a:spcBef>
        <a:spcAft>
          <a:spcPct val="0"/>
        </a:spcAft>
        <a:defRPr sz="4000">
          <a:solidFill>
            <a:srgbClr val="CCFFFF"/>
          </a:solidFill>
          <a:latin typeface="Arial" charset="0"/>
        </a:defRPr>
      </a:lvl5pPr>
      <a:lvl6pPr marL="457200" algn="l" rtl="0" fontAlgn="base">
        <a:spcBef>
          <a:spcPct val="0"/>
        </a:spcBef>
        <a:spcAft>
          <a:spcPct val="0"/>
        </a:spcAft>
        <a:defRPr sz="4000">
          <a:solidFill>
            <a:srgbClr val="CCFFFF"/>
          </a:solidFill>
          <a:latin typeface="Consolas" pitchFamily="49" charset="0"/>
        </a:defRPr>
      </a:lvl6pPr>
      <a:lvl7pPr marL="914400" algn="l" rtl="0" fontAlgn="base">
        <a:spcBef>
          <a:spcPct val="0"/>
        </a:spcBef>
        <a:spcAft>
          <a:spcPct val="0"/>
        </a:spcAft>
        <a:defRPr sz="4000">
          <a:solidFill>
            <a:srgbClr val="CCFFFF"/>
          </a:solidFill>
          <a:latin typeface="Consolas" pitchFamily="49" charset="0"/>
        </a:defRPr>
      </a:lvl7pPr>
      <a:lvl8pPr marL="1371600" algn="l" rtl="0" fontAlgn="base">
        <a:spcBef>
          <a:spcPct val="0"/>
        </a:spcBef>
        <a:spcAft>
          <a:spcPct val="0"/>
        </a:spcAft>
        <a:defRPr sz="4000">
          <a:solidFill>
            <a:srgbClr val="CCFFFF"/>
          </a:solidFill>
          <a:latin typeface="Consolas" pitchFamily="49" charset="0"/>
        </a:defRPr>
      </a:lvl8pPr>
      <a:lvl9pPr marL="1828800" algn="l" rtl="0" fontAlgn="base">
        <a:spcBef>
          <a:spcPct val="0"/>
        </a:spcBef>
        <a:spcAft>
          <a:spcPct val="0"/>
        </a:spcAft>
        <a:defRPr sz="4000">
          <a:solidFill>
            <a:srgbClr val="CCFF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Arial" charset="0"/>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Arial" charset="0"/>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Arial" charset="0"/>
          <a:ea typeface="+mn-ea"/>
          <a:cs typeface="+mn-cs"/>
        </a:defRPr>
      </a:lvl3pPr>
      <a:lvl4pPr marL="1260475" indent="-228600" algn="l" rtl="0" eaLnBrk="0" fontAlgn="base" hangingPunct="0">
        <a:spcBef>
          <a:spcPct val="20000"/>
        </a:spcBef>
        <a:spcAft>
          <a:spcPct val="0"/>
        </a:spcAft>
        <a:buClr>
          <a:srgbClr val="0BD0D9"/>
        </a:buClr>
        <a:buFont typeface="Wingdings 3" pitchFamily="18" charset="2"/>
        <a:buChar char=""/>
        <a:defRPr sz="2200" kern="1200">
          <a:solidFill>
            <a:schemeClr val="tx1"/>
          </a:solidFill>
          <a:latin typeface="Arial" charset="0"/>
          <a:ea typeface="+mn-ea"/>
          <a:cs typeface="+mn-cs"/>
        </a:defRPr>
      </a:lvl4pPr>
      <a:lvl5pPr marL="1481138" indent="-209550" algn="l" rtl="0" eaLnBrk="0" fontAlgn="base" hangingPunct="0">
        <a:spcBef>
          <a:spcPct val="20000"/>
        </a:spcBef>
        <a:spcAft>
          <a:spcPct val="0"/>
        </a:spcAft>
        <a:buClr>
          <a:srgbClr val="0BD0D9"/>
        </a:buClr>
        <a:buFont typeface="Wingdings 2" pitchFamily="18" charset="2"/>
        <a:buChar char=""/>
        <a:defRPr sz="2000" kern="1200">
          <a:solidFill>
            <a:schemeClr val="tx1"/>
          </a:solidFill>
          <a:latin typeface="Arial" charset="0"/>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179ADF"/>
            </a:gs>
          </a:gsLst>
          <a:lin ang="5400000"/>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7171"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o-RO" smtClean="0"/>
              <a:t>Click to edit Master text styles</a:t>
            </a:r>
          </a:p>
          <a:p>
            <a:pPr lvl="1"/>
            <a:r>
              <a:rPr lang="en-US" altLang="ro-RO" smtClean="0"/>
              <a:t>Second level</a:t>
            </a:r>
          </a:p>
          <a:p>
            <a:pPr lvl="2"/>
            <a:r>
              <a:rPr lang="en-US" altLang="ro-RO" smtClean="0"/>
              <a:t>Third level</a:t>
            </a:r>
          </a:p>
          <a:p>
            <a:pPr lvl="3"/>
            <a:r>
              <a:rPr lang="en-US" altLang="ro-RO" smtClean="0"/>
              <a:t>Fourth level</a:t>
            </a:r>
          </a:p>
          <a:p>
            <a:pPr lvl="4"/>
            <a:r>
              <a:rPr lang="en-US" altLang="ro-RO" smtClean="0"/>
              <a:t>Fifth level</a:t>
            </a:r>
          </a:p>
        </p:txBody>
      </p:sp>
      <p:sp>
        <p:nvSpPr>
          <p:cNvPr id="34" name="Date Placeholder 4"/>
          <p:cNvSpPr>
            <a:spLocks noGrp="1"/>
          </p:cNvSpPr>
          <p:nvPr>
            <p:ph type="dt" sz="half" idx="2"/>
          </p:nvPr>
        </p:nvSpPr>
        <p:spPr>
          <a:xfrm>
            <a:off x="6477000" y="55563"/>
            <a:ext cx="2133600" cy="365125"/>
          </a:xfrm>
          <a:prstGeom prst="rect">
            <a:avLst/>
          </a:prstGeom>
        </p:spPr>
        <p:txBody>
          <a:bodyPr vert="horz" anchor="b"/>
          <a:lstStyle>
            <a:lvl1pPr eaLnBrk="1" fontAlgn="auto" hangingPunct="1">
              <a:spcBef>
                <a:spcPts val="0"/>
              </a:spcBef>
              <a:spcAft>
                <a:spcPts val="0"/>
              </a:spcAft>
              <a:defRPr sz="1100">
                <a:solidFill>
                  <a:srgbClr val="DBF5F9"/>
                </a:solidFill>
                <a:latin typeface="+mn-lt"/>
              </a:defRPr>
            </a:lvl1pPr>
            <a:extLst/>
          </a:lstStyle>
          <a:p>
            <a:pPr>
              <a:defRPr/>
            </a:pPr>
            <a:fld id="{BB853722-EB22-4590-8C5B-4A11A9267D0F}" type="datetimeFigureOut">
              <a:rPr lang="en-US"/>
              <a:pPr>
                <a:defRPr/>
              </a:pPr>
              <a:t>3/21/2015</a:t>
            </a:fld>
            <a:endParaRPr lang="en-US"/>
          </a:p>
        </p:txBody>
      </p:sp>
      <p:sp>
        <p:nvSpPr>
          <p:cNvPr id="35" name="Footer Placeholder 5"/>
          <p:cNvSpPr>
            <a:spLocks noGrp="1"/>
          </p:cNvSpPr>
          <p:nvPr>
            <p:ph type="ftr" sz="quarter" idx="3"/>
          </p:nvPr>
        </p:nvSpPr>
        <p:spPr>
          <a:xfrm>
            <a:off x="914400" y="55563"/>
            <a:ext cx="5562600" cy="365125"/>
          </a:xfrm>
          <a:prstGeom prst="rect">
            <a:avLst/>
          </a:prstGeom>
        </p:spPr>
        <p:txBody>
          <a:bodyPr vert="horz" anchor="b"/>
          <a:lstStyle>
            <a:lvl1pPr algn="r" eaLnBrk="1" fontAlgn="auto" hangingPunct="1">
              <a:spcBef>
                <a:spcPts val="0"/>
              </a:spcBef>
              <a:spcAft>
                <a:spcPts val="0"/>
              </a:spcAft>
              <a:defRPr sz="1100">
                <a:solidFill>
                  <a:srgbClr val="DBF5F9"/>
                </a:solidFill>
                <a:latin typeface="+mn-lt"/>
              </a:defRPr>
            </a:lvl1pPr>
            <a:extLst/>
          </a:lstStyle>
          <a:p>
            <a:pPr>
              <a:defRPr/>
            </a:pPr>
            <a:endParaRPr lang="en-US"/>
          </a:p>
        </p:txBody>
      </p:sp>
      <p:sp>
        <p:nvSpPr>
          <p:cNvPr id="36" name="Slide Number Placeholder 6"/>
          <p:cNvSpPr>
            <a:spLocks noGrp="1"/>
          </p:cNvSpPr>
          <p:nvPr>
            <p:ph type="sldNum" sz="quarter" idx="4"/>
          </p:nvPr>
        </p:nvSpPr>
        <p:spPr>
          <a:xfrm>
            <a:off x="8610600" y="55563"/>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DBF5F9"/>
                </a:solidFill>
              </a:defRPr>
            </a:lvl1pPr>
          </a:lstStyle>
          <a:p>
            <a:fld id="{5382421E-662D-4427-A516-A480896F2196}" type="slidenum">
              <a:rPr lang="en-US" altLang="ro-RO"/>
              <a:pPr/>
              <a:t>‹N›</a:t>
            </a:fld>
            <a:endParaRPr lang="en-US" altLang="ro-RO"/>
          </a:p>
        </p:txBody>
      </p:sp>
    </p:spTree>
  </p:cSld>
  <p:clrMap bg1="dk1" tx1="lt1" bg2="dk2" tx2="lt2" accent1="accent1" accent2="accent2" accent3="accent3" accent4="accent4" accent5="accent5" accent6="accent6" hlink="hlink" folHlink="folHlink"/>
  <p:sldLayoutIdLst>
    <p:sldLayoutId id="2147484299" r:id="rId1"/>
    <p:sldLayoutId id="2147484300" r:id="rId2"/>
    <p:sldLayoutId id="2147484301" r:id="rId3"/>
    <p:sldLayoutId id="2147484302" r:id="rId4"/>
    <p:sldLayoutId id="2147484303" r:id="rId5"/>
    <p:sldLayoutId id="2147484304" r:id="rId6"/>
  </p:sldLayoutIdLst>
  <p:transition spd="slow">
    <p:fade/>
  </p:transition>
  <p:txStyles>
    <p:titleStyle>
      <a:lvl1pPr algn="l" rtl="0" eaLnBrk="0" fontAlgn="base" hangingPunct="0">
        <a:spcBef>
          <a:spcPct val="0"/>
        </a:spcBef>
        <a:spcAft>
          <a:spcPct val="0"/>
        </a:spcAft>
        <a:defRPr sz="4000" kern="1200" spc="-100">
          <a:solidFill>
            <a:srgbClr val="CCFFFF"/>
          </a:solidFill>
          <a:latin typeface="Arial" charset="0"/>
          <a:ea typeface="+mj-ea"/>
          <a:cs typeface="+mj-cs"/>
        </a:defRPr>
      </a:lvl1pPr>
      <a:lvl2pPr algn="l" rtl="0" eaLnBrk="0" fontAlgn="base" hangingPunct="0">
        <a:spcBef>
          <a:spcPct val="0"/>
        </a:spcBef>
        <a:spcAft>
          <a:spcPct val="0"/>
        </a:spcAft>
        <a:defRPr sz="4000">
          <a:solidFill>
            <a:srgbClr val="CCFFFF"/>
          </a:solidFill>
          <a:latin typeface="Arial" charset="0"/>
        </a:defRPr>
      </a:lvl2pPr>
      <a:lvl3pPr algn="l" rtl="0" eaLnBrk="0" fontAlgn="base" hangingPunct="0">
        <a:spcBef>
          <a:spcPct val="0"/>
        </a:spcBef>
        <a:spcAft>
          <a:spcPct val="0"/>
        </a:spcAft>
        <a:defRPr sz="4000">
          <a:solidFill>
            <a:srgbClr val="CCFFFF"/>
          </a:solidFill>
          <a:latin typeface="Arial" charset="0"/>
        </a:defRPr>
      </a:lvl3pPr>
      <a:lvl4pPr algn="l" rtl="0" eaLnBrk="0" fontAlgn="base" hangingPunct="0">
        <a:spcBef>
          <a:spcPct val="0"/>
        </a:spcBef>
        <a:spcAft>
          <a:spcPct val="0"/>
        </a:spcAft>
        <a:defRPr sz="4000">
          <a:solidFill>
            <a:srgbClr val="CCFFFF"/>
          </a:solidFill>
          <a:latin typeface="Arial" charset="0"/>
        </a:defRPr>
      </a:lvl4pPr>
      <a:lvl5pPr algn="l" rtl="0" eaLnBrk="0" fontAlgn="base" hangingPunct="0">
        <a:spcBef>
          <a:spcPct val="0"/>
        </a:spcBef>
        <a:spcAft>
          <a:spcPct val="0"/>
        </a:spcAft>
        <a:defRPr sz="4000">
          <a:solidFill>
            <a:srgbClr val="CCFFFF"/>
          </a:solidFill>
          <a:latin typeface="Arial" charset="0"/>
        </a:defRPr>
      </a:lvl5pPr>
      <a:lvl6pPr marL="457200" algn="l" rtl="0" fontAlgn="base">
        <a:spcBef>
          <a:spcPct val="0"/>
        </a:spcBef>
        <a:spcAft>
          <a:spcPct val="0"/>
        </a:spcAft>
        <a:defRPr sz="4000">
          <a:solidFill>
            <a:srgbClr val="CCFFFF"/>
          </a:solidFill>
          <a:latin typeface="Consolas" pitchFamily="49" charset="0"/>
        </a:defRPr>
      </a:lvl6pPr>
      <a:lvl7pPr marL="914400" algn="l" rtl="0" fontAlgn="base">
        <a:spcBef>
          <a:spcPct val="0"/>
        </a:spcBef>
        <a:spcAft>
          <a:spcPct val="0"/>
        </a:spcAft>
        <a:defRPr sz="4000">
          <a:solidFill>
            <a:srgbClr val="CCFFFF"/>
          </a:solidFill>
          <a:latin typeface="Consolas" pitchFamily="49" charset="0"/>
        </a:defRPr>
      </a:lvl7pPr>
      <a:lvl8pPr marL="1371600" algn="l" rtl="0" fontAlgn="base">
        <a:spcBef>
          <a:spcPct val="0"/>
        </a:spcBef>
        <a:spcAft>
          <a:spcPct val="0"/>
        </a:spcAft>
        <a:defRPr sz="4000">
          <a:solidFill>
            <a:srgbClr val="CCFFFF"/>
          </a:solidFill>
          <a:latin typeface="Consolas" pitchFamily="49" charset="0"/>
        </a:defRPr>
      </a:lvl8pPr>
      <a:lvl9pPr marL="1828800" algn="l" rtl="0" fontAlgn="base">
        <a:spcBef>
          <a:spcPct val="0"/>
        </a:spcBef>
        <a:spcAft>
          <a:spcPct val="0"/>
        </a:spcAft>
        <a:defRPr sz="4000">
          <a:solidFill>
            <a:srgbClr val="CCFF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Arial" charset="0"/>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Arial" charset="0"/>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Arial" charset="0"/>
          <a:ea typeface="+mn-ea"/>
          <a:cs typeface="+mn-cs"/>
        </a:defRPr>
      </a:lvl3pPr>
      <a:lvl4pPr marL="1260475" indent="-228600" algn="l" rtl="0" eaLnBrk="0" fontAlgn="base" hangingPunct="0">
        <a:spcBef>
          <a:spcPct val="20000"/>
        </a:spcBef>
        <a:spcAft>
          <a:spcPct val="0"/>
        </a:spcAft>
        <a:buClr>
          <a:srgbClr val="0BD0D9"/>
        </a:buClr>
        <a:buFont typeface="Wingdings 3" pitchFamily="18" charset="2"/>
        <a:buChar char=""/>
        <a:defRPr sz="2200" kern="1200">
          <a:solidFill>
            <a:schemeClr val="tx1"/>
          </a:solidFill>
          <a:latin typeface="Arial" charset="0"/>
          <a:ea typeface="+mn-ea"/>
          <a:cs typeface="+mn-cs"/>
        </a:defRPr>
      </a:lvl4pPr>
      <a:lvl5pPr marL="1481138" indent="-209550" algn="l" rtl="0" eaLnBrk="0" fontAlgn="base" hangingPunct="0">
        <a:spcBef>
          <a:spcPct val="20000"/>
        </a:spcBef>
        <a:spcAft>
          <a:spcPct val="0"/>
        </a:spcAft>
        <a:buClr>
          <a:srgbClr val="0BD0D9"/>
        </a:buClr>
        <a:buFont typeface="Wingdings 2" pitchFamily="18" charset="2"/>
        <a:buChar char=""/>
        <a:defRPr sz="2000" kern="1200">
          <a:solidFill>
            <a:schemeClr val="tx1"/>
          </a:solidFill>
          <a:latin typeface="Arial" charset="0"/>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179ADF"/>
            </a:gs>
          </a:gsLst>
          <a:lin ang="5400000"/>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8195"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o-RO" smtClean="0"/>
              <a:t>Click to edit Master text styles</a:t>
            </a:r>
          </a:p>
          <a:p>
            <a:pPr lvl="1"/>
            <a:r>
              <a:rPr lang="en-US" altLang="ro-RO" smtClean="0"/>
              <a:t>Second level</a:t>
            </a:r>
          </a:p>
          <a:p>
            <a:pPr lvl="2"/>
            <a:r>
              <a:rPr lang="en-US" altLang="ro-RO" smtClean="0"/>
              <a:t>Third level</a:t>
            </a:r>
          </a:p>
          <a:p>
            <a:pPr lvl="3"/>
            <a:r>
              <a:rPr lang="en-US" altLang="ro-RO" smtClean="0"/>
              <a:t>Fourth level</a:t>
            </a:r>
          </a:p>
          <a:p>
            <a:pPr lvl="4"/>
            <a:r>
              <a:rPr lang="en-US" altLang="ro-RO" smtClean="0"/>
              <a:t>Fifth level</a:t>
            </a:r>
          </a:p>
        </p:txBody>
      </p:sp>
      <p:sp>
        <p:nvSpPr>
          <p:cNvPr id="34" name="Date Placeholder 4"/>
          <p:cNvSpPr>
            <a:spLocks noGrp="1"/>
          </p:cNvSpPr>
          <p:nvPr>
            <p:ph type="dt" sz="half" idx="2"/>
          </p:nvPr>
        </p:nvSpPr>
        <p:spPr>
          <a:xfrm>
            <a:off x="6477000" y="55563"/>
            <a:ext cx="2133600" cy="365125"/>
          </a:xfrm>
          <a:prstGeom prst="rect">
            <a:avLst/>
          </a:prstGeom>
        </p:spPr>
        <p:txBody>
          <a:bodyPr vert="horz" anchor="b"/>
          <a:lstStyle>
            <a:lvl1pPr eaLnBrk="1" fontAlgn="auto" hangingPunct="1">
              <a:spcBef>
                <a:spcPts val="0"/>
              </a:spcBef>
              <a:spcAft>
                <a:spcPts val="0"/>
              </a:spcAft>
              <a:defRPr sz="1100">
                <a:solidFill>
                  <a:srgbClr val="DBF5F9"/>
                </a:solidFill>
                <a:latin typeface="+mn-lt"/>
              </a:defRPr>
            </a:lvl1pPr>
            <a:extLst/>
          </a:lstStyle>
          <a:p>
            <a:pPr>
              <a:defRPr/>
            </a:pPr>
            <a:fld id="{B3EBA1E1-3529-47EB-9BB5-140294765C2C}" type="datetimeFigureOut">
              <a:rPr lang="en-US"/>
              <a:pPr>
                <a:defRPr/>
              </a:pPr>
              <a:t>3/21/2015</a:t>
            </a:fld>
            <a:endParaRPr lang="en-US"/>
          </a:p>
        </p:txBody>
      </p:sp>
      <p:sp>
        <p:nvSpPr>
          <p:cNvPr id="35" name="Footer Placeholder 5"/>
          <p:cNvSpPr>
            <a:spLocks noGrp="1"/>
          </p:cNvSpPr>
          <p:nvPr>
            <p:ph type="ftr" sz="quarter" idx="3"/>
          </p:nvPr>
        </p:nvSpPr>
        <p:spPr>
          <a:xfrm>
            <a:off x="914400" y="55563"/>
            <a:ext cx="5562600" cy="365125"/>
          </a:xfrm>
          <a:prstGeom prst="rect">
            <a:avLst/>
          </a:prstGeom>
        </p:spPr>
        <p:txBody>
          <a:bodyPr vert="horz" anchor="b"/>
          <a:lstStyle>
            <a:lvl1pPr algn="r" eaLnBrk="1" fontAlgn="auto" hangingPunct="1">
              <a:spcBef>
                <a:spcPts val="0"/>
              </a:spcBef>
              <a:spcAft>
                <a:spcPts val="0"/>
              </a:spcAft>
              <a:defRPr sz="1100">
                <a:solidFill>
                  <a:srgbClr val="DBF5F9"/>
                </a:solidFill>
                <a:latin typeface="+mn-lt"/>
              </a:defRPr>
            </a:lvl1pPr>
            <a:extLst/>
          </a:lstStyle>
          <a:p>
            <a:pPr>
              <a:defRPr/>
            </a:pPr>
            <a:endParaRPr lang="en-US"/>
          </a:p>
        </p:txBody>
      </p:sp>
      <p:sp>
        <p:nvSpPr>
          <p:cNvPr id="36" name="Slide Number Placeholder 6"/>
          <p:cNvSpPr>
            <a:spLocks noGrp="1"/>
          </p:cNvSpPr>
          <p:nvPr>
            <p:ph type="sldNum" sz="quarter" idx="4"/>
          </p:nvPr>
        </p:nvSpPr>
        <p:spPr>
          <a:xfrm>
            <a:off x="8610600" y="55563"/>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DBF5F9"/>
                </a:solidFill>
              </a:defRPr>
            </a:lvl1pPr>
          </a:lstStyle>
          <a:p>
            <a:fld id="{E00799B8-433E-4034-894D-61DBBCE4BE0E}" type="slidenum">
              <a:rPr lang="en-US" altLang="ro-RO"/>
              <a:pPr/>
              <a:t>‹N›</a:t>
            </a:fld>
            <a:endParaRPr lang="en-US" altLang="ro-RO"/>
          </a:p>
        </p:txBody>
      </p:sp>
    </p:spTree>
  </p:cSld>
  <p:clrMap bg1="dk1" tx1="lt1" bg2="dk2" tx2="lt2" accent1="accent1" accent2="accent2" accent3="accent3" accent4="accent4" accent5="accent5" accent6="accent6" hlink="hlink" folHlink="folHlink"/>
  <p:sldLayoutIdLst>
    <p:sldLayoutId id="2147484305" r:id="rId1"/>
    <p:sldLayoutId id="2147484306" r:id="rId2"/>
    <p:sldLayoutId id="2147484307" r:id="rId3"/>
    <p:sldLayoutId id="2147484308" r:id="rId4"/>
    <p:sldLayoutId id="2147484309" r:id="rId5"/>
    <p:sldLayoutId id="2147484310" r:id="rId6"/>
  </p:sldLayoutIdLst>
  <p:transition spd="slow">
    <p:fade/>
  </p:transition>
  <p:txStyles>
    <p:titleStyle>
      <a:lvl1pPr algn="l" rtl="0" eaLnBrk="0" fontAlgn="base" hangingPunct="0">
        <a:spcBef>
          <a:spcPct val="0"/>
        </a:spcBef>
        <a:spcAft>
          <a:spcPct val="0"/>
        </a:spcAft>
        <a:defRPr sz="4000" kern="1200" spc="-100">
          <a:solidFill>
            <a:srgbClr val="CCFFFF"/>
          </a:solidFill>
          <a:latin typeface="Arial" charset="0"/>
          <a:ea typeface="+mj-ea"/>
          <a:cs typeface="+mj-cs"/>
        </a:defRPr>
      </a:lvl1pPr>
      <a:lvl2pPr algn="l" rtl="0" eaLnBrk="0" fontAlgn="base" hangingPunct="0">
        <a:spcBef>
          <a:spcPct val="0"/>
        </a:spcBef>
        <a:spcAft>
          <a:spcPct val="0"/>
        </a:spcAft>
        <a:defRPr sz="4000">
          <a:solidFill>
            <a:srgbClr val="CCFFFF"/>
          </a:solidFill>
          <a:latin typeface="Arial" charset="0"/>
        </a:defRPr>
      </a:lvl2pPr>
      <a:lvl3pPr algn="l" rtl="0" eaLnBrk="0" fontAlgn="base" hangingPunct="0">
        <a:spcBef>
          <a:spcPct val="0"/>
        </a:spcBef>
        <a:spcAft>
          <a:spcPct val="0"/>
        </a:spcAft>
        <a:defRPr sz="4000">
          <a:solidFill>
            <a:srgbClr val="CCFFFF"/>
          </a:solidFill>
          <a:latin typeface="Arial" charset="0"/>
        </a:defRPr>
      </a:lvl3pPr>
      <a:lvl4pPr algn="l" rtl="0" eaLnBrk="0" fontAlgn="base" hangingPunct="0">
        <a:spcBef>
          <a:spcPct val="0"/>
        </a:spcBef>
        <a:spcAft>
          <a:spcPct val="0"/>
        </a:spcAft>
        <a:defRPr sz="4000">
          <a:solidFill>
            <a:srgbClr val="CCFFFF"/>
          </a:solidFill>
          <a:latin typeface="Arial" charset="0"/>
        </a:defRPr>
      </a:lvl4pPr>
      <a:lvl5pPr algn="l" rtl="0" eaLnBrk="0" fontAlgn="base" hangingPunct="0">
        <a:spcBef>
          <a:spcPct val="0"/>
        </a:spcBef>
        <a:spcAft>
          <a:spcPct val="0"/>
        </a:spcAft>
        <a:defRPr sz="4000">
          <a:solidFill>
            <a:srgbClr val="CCFFFF"/>
          </a:solidFill>
          <a:latin typeface="Arial" charset="0"/>
        </a:defRPr>
      </a:lvl5pPr>
      <a:lvl6pPr marL="457200" algn="l" rtl="0" fontAlgn="base">
        <a:spcBef>
          <a:spcPct val="0"/>
        </a:spcBef>
        <a:spcAft>
          <a:spcPct val="0"/>
        </a:spcAft>
        <a:defRPr sz="4000">
          <a:solidFill>
            <a:srgbClr val="CCFFFF"/>
          </a:solidFill>
          <a:latin typeface="Consolas" pitchFamily="49" charset="0"/>
        </a:defRPr>
      </a:lvl6pPr>
      <a:lvl7pPr marL="914400" algn="l" rtl="0" fontAlgn="base">
        <a:spcBef>
          <a:spcPct val="0"/>
        </a:spcBef>
        <a:spcAft>
          <a:spcPct val="0"/>
        </a:spcAft>
        <a:defRPr sz="4000">
          <a:solidFill>
            <a:srgbClr val="CCFFFF"/>
          </a:solidFill>
          <a:latin typeface="Consolas" pitchFamily="49" charset="0"/>
        </a:defRPr>
      </a:lvl7pPr>
      <a:lvl8pPr marL="1371600" algn="l" rtl="0" fontAlgn="base">
        <a:spcBef>
          <a:spcPct val="0"/>
        </a:spcBef>
        <a:spcAft>
          <a:spcPct val="0"/>
        </a:spcAft>
        <a:defRPr sz="4000">
          <a:solidFill>
            <a:srgbClr val="CCFFFF"/>
          </a:solidFill>
          <a:latin typeface="Consolas" pitchFamily="49" charset="0"/>
        </a:defRPr>
      </a:lvl8pPr>
      <a:lvl9pPr marL="1828800" algn="l" rtl="0" fontAlgn="base">
        <a:spcBef>
          <a:spcPct val="0"/>
        </a:spcBef>
        <a:spcAft>
          <a:spcPct val="0"/>
        </a:spcAft>
        <a:defRPr sz="4000">
          <a:solidFill>
            <a:srgbClr val="CCFF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Arial" charset="0"/>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Arial" charset="0"/>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Arial" charset="0"/>
          <a:ea typeface="+mn-ea"/>
          <a:cs typeface="+mn-cs"/>
        </a:defRPr>
      </a:lvl3pPr>
      <a:lvl4pPr marL="1260475" indent="-228600" algn="l" rtl="0" eaLnBrk="0" fontAlgn="base" hangingPunct="0">
        <a:spcBef>
          <a:spcPct val="20000"/>
        </a:spcBef>
        <a:spcAft>
          <a:spcPct val="0"/>
        </a:spcAft>
        <a:buClr>
          <a:srgbClr val="0BD0D9"/>
        </a:buClr>
        <a:buFont typeface="Wingdings 3" pitchFamily="18" charset="2"/>
        <a:buChar char=""/>
        <a:defRPr sz="2200" kern="1200">
          <a:solidFill>
            <a:schemeClr val="tx1"/>
          </a:solidFill>
          <a:latin typeface="Arial" charset="0"/>
          <a:ea typeface="+mn-ea"/>
          <a:cs typeface="+mn-cs"/>
        </a:defRPr>
      </a:lvl4pPr>
      <a:lvl5pPr marL="1481138" indent="-209550" algn="l" rtl="0" eaLnBrk="0" fontAlgn="base" hangingPunct="0">
        <a:spcBef>
          <a:spcPct val="20000"/>
        </a:spcBef>
        <a:spcAft>
          <a:spcPct val="0"/>
        </a:spcAft>
        <a:buClr>
          <a:srgbClr val="0BD0D9"/>
        </a:buClr>
        <a:buFont typeface="Wingdings 2" pitchFamily="18" charset="2"/>
        <a:buChar char=""/>
        <a:defRPr sz="2000" kern="1200">
          <a:solidFill>
            <a:schemeClr val="tx1"/>
          </a:solidFill>
          <a:latin typeface="Arial" charset="0"/>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6.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ctrTitle"/>
          </p:nvPr>
        </p:nvSpPr>
        <p:spPr/>
        <p:txBody>
          <a:bodyPr/>
          <a:lstStyle/>
          <a:p>
            <a:pPr eaLnBrk="1" hangingPunct="1"/>
            <a:r>
              <a:rPr lang="en-US" altLang="ro-RO" smtClean="0"/>
              <a:t>The evolution of the school population in Galati after 1990 </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anose="020B0604020202020204" pitchFamily="34" charset="0"/>
              <a:buNone/>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274638"/>
            <a:ext cx="8229600" cy="1173162"/>
          </a:xfrm>
        </p:spPr>
        <p:txBody>
          <a:bodyPr/>
          <a:lstStyle/>
          <a:p>
            <a:pPr eaLnBrk="1" hangingPunct="1"/>
            <a:r>
              <a:rPr lang="en-US" altLang="ro-RO" sz="2800" smtClean="0"/>
              <a:t>The evolution of the school population, a comparative and temporal presentation on each level of education</a:t>
            </a:r>
            <a:br>
              <a:rPr lang="en-US" altLang="ro-RO" sz="2800" smtClean="0"/>
            </a:br>
            <a:endParaRPr lang="en-US" altLang="ro-RO" sz="2800" smtClean="0"/>
          </a:p>
        </p:txBody>
      </p:sp>
      <p:sp>
        <p:nvSpPr>
          <p:cNvPr id="62467" name="Rectangle 4"/>
          <p:cNvSpPr>
            <a:spLocks noChangeArrowheads="1"/>
          </p:cNvSpPr>
          <p:nvPr/>
        </p:nvSpPr>
        <p:spPr bwMode="auto">
          <a:xfrm>
            <a:off x="685800" y="4192588"/>
            <a:ext cx="7848600" cy="368300"/>
          </a:xfrm>
          <a:prstGeom prst="rect">
            <a:avLst/>
          </a:prstGeom>
          <a:noFill/>
          <a:ln w="9525">
            <a:noFill/>
            <a:miter lim="800000"/>
            <a:headEnd/>
            <a:tailEnd/>
          </a:ln>
          <a:effectLst/>
        </p:spPr>
        <p:txBody>
          <a:bodyPr anchor="ctr">
            <a:spAutoFit/>
          </a:bodyPr>
          <a:lstStyle/>
          <a:p>
            <a:pPr indent="539750" algn="ctr" eaLnBrk="1" hangingPunct="1"/>
            <a:endParaRPr lang="ro-RO" altLang="ja-JP"/>
          </a:p>
        </p:txBody>
      </p:sp>
      <p:sp>
        <p:nvSpPr>
          <p:cNvPr id="62468" name="Dreptunghi 2"/>
          <p:cNvSpPr>
            <a:spLocks noChangeArrowheads="1"/>
          </p:cNvSpPr>
          <p:nvPr/>
        </p:nvSpPr>
        <p:spPr bwMode="auto">
          <a:xfrm>
            <a:off x="685800" y="1236663"/>
            <a:ext cx="6934200" cy="5356225"/>
          </a:xfrm>
          <a:prstGeom prst="rect">
            <a:avLst/>
          </a:prstGeom>
          <a:noFill/>
          <a:ln w="9525">
            <a:noFill/>
            <a:miter lim="800000"/>
            <a:headEnd/>
            <a:tailEnd/>
          </a:ln>
        </p:spPr>
        <p:txBody>
          <a:bodyPr>
            <a:spAutoFit/>
          </a:bodyPr>
          <a:lstStyle/>
          <a:p>
            <a:r>
              <a:rPr lang="en-US"/>
              <a:t>The most obvious decrease can be observed in the primary-secondary education level between 1990 and 2012 quotas contained in the eight years of study represent only 60% of the total in registered in 1990. The increase in 2012 is determined, not by an increase in the number of children in the county, but  by the introduction of class 0, so the worth-considering number of years increased to 9. This change in the primary-secondary level is closely related to the decline of preschool population, the 3000 students who suddenly disappear from the preschool are reflected by the increase in the primary level.</a:t>
            </a:r>
          </a:p>
          <a:p>
            <a:r>
              <a:rPr lang="en-US"/>
              <a:t>At the high school level the number of students decreased after 1990, following the dropping out of compulsory education of 12 classes, followed by a constant current, at least for the period between 2000 and 2008. The increase after 2008, is not due to increased quotas  of the school system, but by the disappearance of vocational schools and the establishment of classes of progressive route, observing, in parallel, a decrease in this category, their re-establishment in 2012 causing duplication of the students enrolled at this level.</a:t>
            </a:r>
            <a:endParaRPr lang="ro-R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reptunghi 3"/>
          <p:cNvSpPr>
            <a:spLocks noChangeArrowheads="1"/>
          </p:cNvSpPr>
          <p:nvPr/>
        </p:nvSpPr>
        <p:spPr bwMode="auto">
          <a:xfrm>
            <a:off x="423863" y="990600"/>
            <a:ext cx="8686800" cy="5078413"/>
          </a:xfrm>
          <a:prstGeom prst="rect">
            <a:avLst/>
          </a:prstGeom>
          <a:noFill/>
          <a:ln w="9525">
            <a:noFill/>
            <a:miter lim="800000"/>
            <a:headEnd/>
            <a:tailEnd/>
          </a:ln>
        </p:spPr>
        <p:txBody>
          <a:bodyPr>
            <a:spAutoFit/>
          </a:bodyPr>
          <a:lstStyle/>
          <a:p>
            <a:r>
              <a:rPr lang="en-US"/>
              <a:t>The only level that recorded since 1990 more growth is the superior one. It can highlight the factors that led to the increasing number of students:</a:t>
            </a:r>
          </a:p>
          <a:p>
            <a:r>
              <a:rPr lang="en-US"/>
              <a:t> - The emergence of the private education system, in 1992 the Danubius University was founded;</a:t>
            </a:r>
          </a:p>
          <a:p>
            <a:r>
              <a:rPr lang="en-US"/>
              <a:t> -  The Reform of the university education in 1999 increased the number of students at the University Dunarea de Jos of Galati, by increasing the number of faculties from 11 to 13, increasing the number of majors from 73 to 88;</a:t>
            </a:r>
          </a:p>
          <a:p>
            <a:r>
              <a:rPr lang="en-US"/>
              <a:t>- Danubius University student numbers increased from 100 in the year of establishment to 2500, full-time students, part-time and distance;</a:t>
            </a:r>
          </a:p>
          <a:p>
            <a:r>
              <a:rPr lang="en-US"/>
              <a:t>- A factor that increased the number of students and influenced directly the number of employees was placing in 1999, open and distance education, the emergence of tax places besides the budgeted fee.</a:t>
            </a:r>
          </a:p>
          <a:p>
            <a:r>
              <a:rPr lang="en-US"/>
              <a:t>After 2010 the number of students is reduced due to the lower proportion of baccalaureate graduates, Galaţi being the last on top; the vast majority of students are local or come from neighboring counties.  During 2008-2009 should be noted that a lot of high school students choose to study at universities abroad, reducing the university school population, joining the European Union in 2007, making it easier than this type of migration.</a:t>
            </a:r>
            <a:endParaRPr lang="ro-R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endParaRPr lang="ro-RO" altLang="ro-RO" smtClean="0"/>
          </a:p>
        </p:txBody>
      </p:sp>
      <p:pic>
        <p:nvPicPr>
          <p:cNvPr id="65539" name="Picture 2"/>
          <p:cNvPicPr>
            <a:picLocks noGrp="1" noChangeAspect="1" noChangeArrowheads="1"/>
          </p:cNvPicPr>
          <p:nvPr>
            <p:ph idx="1"/>
          </p:nvPr>
        </p:nvPicPr>
        <p:blipFill>
          <a:blip r:embed="rId2"/>
          <a:srcRect/>
          <a:stretch>
            <a:fillRect/>
          </a:stretch>
        </p:blipFill>
        <p:spPr>
          <a:xfrm>
            <a:off x="685800" y="457200"/>
            <a:ext cx="8458200" cy="5791200"/>
          </a:xfrm>
        </p:spPr>
      </p:pic>
      <p:sp>
        <p:nvSpPr>
          <p:cNvPr id="65540" name="Rectangle 4"/>
          <p:cNvSpPr>
            <a:spLocks noChangeArrowheads="1"/>
          </p:cNvSpPr>
          <p:nvPr/>
        </p:nvSpPr>
        <p:spPr bwMode="auto">
          <a:xfrm>
            <a:off x="4191000" y="6248400"/>
            <a:ext cx="4583113" cy="411163"/>
          </a:xfrm>
          <a:prstGeom prst="rect">
            <a:avLst/>
          </a:prstGeom>
          <a:noFill/>
          <a:ln w="9525">
            <a:noFill/>
            <a:miter lim="800000"/>
            <a:headEnd/>
            <a:tailEnd/>
          </a:ln>
        </p:spPr>
        <p:txBody>
          <a:bodyPr wrap="none">
            <a:spAutoFit/>
          </a:bodyPr>
          <a:lstStyle/>
          <a:p>
            <a:pPr algn="r" eaLnBrk="1" hangingPunct="1">
              <a:lnSpc>
                <a:spcPct val="115000"/>
              </a:lnSpc>
            </a:pPr>
            <a:r>
              <a:rPr lang="ro-RO" altLang="ro-RO">
                <a:latin typeface="Times New Roman" pitchFamily="18" charset="0"/>
                <a:cs typeface="Times New Roman" pitchFamily="18" charset="0"/>
              </a:rPr>
              <a:t>Sursa: pe baza datelor preluate de la DJS Galaţi</a:t>
            </a:r>
            <a:endParaRPr lang="en-US" altLang="ro-RO" sz="2800">
              <a:latin typeface="Calibri" pitchFamily="34" charset="0"/>
              <a:ea typeface="Calibri" pitchFamily="34"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p:cNvSpPr>
          <p:nvPr>
            <p:ph type="body" idx="1"/>
          </p:nvPr>
        </p:nvSpPr>
        <p:spPr>
          <a:xfrm>
            <a:off x="381000" y="381000"/>
            <a:ext cx="8229600" cy="4525963"/>
          </a:xfrm>
        </p:spPr>
        <p:txBody>
          <a:bodyPr/>
          <a:lstStyle/>
          <a:p>
            <a:pPr eaLnBrk="1" hangingPunct="1">
              <a:lnSpc>
                <a:spcPct val="90000"/>
              </a:lnSpc>
            </a:pPr>
            <a:r>
              <a:rPr lang="en-US" altLang="ja-JP" sz="2400" smtClean="0"/>
              <a:t>The evolution of the number of inhabitants in Romania in the last two decades shows a population decline, from 23.3 to 19,600,000 inhabitants, i.e. a decrease of 16% of the population.</a:t>
            </a:r>
            <a:endParaRPr lang="ro-RO" altLang="ja-JP" sz="2400" smtClean="0"/>
          </a:p>
          <a:p>
            <a:pPr eaLnBrk="1" hangingPunct="1">
              <a:lnSpc>
                <a:spcPct val="90000"/>
              </a:lnSpc>
            </a:pPr>
            <a:r>
              <a:rPr lang="en-US" altLang="ja-JP" sz="2400" smtClean="0"/>
              <a:t>The percentage of Galati population decreased by 24.5% and 22% in the county in 2011 compared to </a:t>
            </a:r>
            <a:r>
              <a:rPr lang="ro-RO" altLang="ja-JP" sz="2400" smtClean="0"/>
              <a:t>1992.</a:t>
            </a:r>
            <a:endParaRPr lang="ro-RO" altLang="ro-RO"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p:cNvSpPr>
          <p:nvPr>
            <p:ph type="body" idx="1"/>
          </p:nvPr>
        </p:nvSpPr>
        <p:spPr>
          <a:xfrm>
            <a:off x="381000" y="304800"/>
            <a:ext cx="8229600" cy="4525963"/>
          </a:xfrm>
        </p:spPr>
        <p:txBody>
          <a:bodyPr/>
          <a:lstStyle/>
          <a:p>
            <a:pPr eaLnBrk="1" hangingPunct="1">
              <a:lnSpc>
                <a:spcPct val="90000"/>
              </a:lnSpc>
            </a:pPr>
            <a:endParaRPr lang="ro-RO" altLang="ja-JP" sz="2400" smtClean="0"/>
          </a:p>
          <a:p>
            <a:pPr eaLnBrk="1" hangingPunct="1">
              <a:lnSpc>
                <a:spcPct val="90000"/>
              </a:lnSpc>
            </a:pPr>
            <a:endParaRPr lang="ro-RO" altLang="ja-JP" sz="2400" smtClean="0"/>
          </a:p>
          <a:p>
            <a:pPr eaLnBrk="1" hangingPunct="1">
              <a:lnSpc>
                <a:spcPct val="90000"/>
              </a:lnSpc>
            </a:pPr>
            <a:endParaRPr lang="ro-RO" altLang="ja-JP" sz="2400" smtClean="0"/>
          </a:p>
          <a:p>
            <a:pPr eaLnBrk="1" hangingPunct="1">
              <a:lnSpc>
                <a:spcPct val="90000"/>
              </a:lnSpc>
            </a:pPr>
            <a:r>
              <a:rPr lang="en-US" altLang="ja-JP" sz="2400" smtClean="0"/>
              <a:t> The demographic behavior in Romania over the last two decades got closer to the European one, so the birth rate, the main indicator which increases the population of a region, fell below alarming rates. We can add high emigration, resulting in a negative migration balance, all these diminishing the resources of the country's youth. The percent reduction is nearly 9%, from about 24% in 1990 to just over 15% in 2011 (Figure 1). If we consider that many of these young people will migrate attracted by the Western European labor market which is much more attractive, that will mean that in the very near future we will not cover all the needs of the labor market.</a:t>
            </a:r>
            <a:endParaRPr lang="ro-RO" altLang="ro-RO"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p:cNvSpPr>
          <p:nvPr>
            <p:ph type="body" idx="1"/>
          </p:nvPr>
        </p:nvSpPr>
        <p:spPr>
          <a:xfrm>
            <a:off x="26988" y="-228600"/>
            <a:ext cx="8458200" cy="7086600"/>
          </a:xfrm>
        </p:spPr>
        <p:txBody>
          <a:bodyPr/>
          <a:lstStyle/>
          <a:p>
            <a:pPr eaLnBrk="1" hangingPunct="1">
              <a:lnSpc>
                <a:spcPct val="80000"/>
              </a:lnSpc>
            </a:pPr>
            <a:endParaRPr lang="ro-RO" altLang="ja-JP" sz="2000" smtClean="0"/>
          </a:p>
          <a:p>
            <a:pPr eaLnBrk="1" hangingPunct="1">
              <a:lnSpc>
                <a:spcPct val="80000"/>
              </a:lnSpc>
            </a:pPr>
            <a:endParaRPr lang="ro-RO" altLang="ja-JP" sz="2000" smtClean="0"/>
          </a:p>
          <a:p>
            <a:pPr eaLnBrk="1" hangingPunct="1">
              <a:lnSpc>
                <a:spcPct val="80000"/>
              </a:lnSpc>
            </a:pPr>
            <a:endParaRPr lang="ro-RO" altLang="ja-JP" sz="2000" smtClean="0"/>
          </a:p>
          <a:p>
            <a:pPr eaLnBrk="1" hangingPunct="1">
              <a:lnSpc>
                <a:spcPct val="80000"/>
              </a:lnSpc>
            </a:pPr>
            <a:endParaRPr lang="ro-RO" altLang="ja-JP" sz="2000" smtClean="0"/>
          </a:p>
          <a:p>
            <a:pPr eaLnBrk="1" hangingPunct="1">
              <a:lnSpc>
                <a:spcPct val="80000"/>
              </a:lnSpc>
            </a:pPr>
            <a:r>
              <a:rPr lang="en-US" altLang="ja-JP" sz="2000" smtClean="0"/>
              <a:t>At the level of the school population, according to INS, in 1990 this was 5,066,000 people.</a:t>
            </a:r>
            <a:endParaRPr lang="ro-RO" altLang="ja-JP" sz="2000" smtClean="0"/>
          </a:p>
          <a:p>
            <a:pPr eaLnBrk="1" hangingPunct="1">
              <a:lnSpc>
                <a:spcPct val="80000"/>
              </a:lnSpc>
            </a:pPr>
            <a:r>
              <a:rPr lang="ro-RO" altLang="ja-JP" sz="2000" smtClean="0"/>
              <a:t> </a:t>
            </a:r>
            <a:r>
              <a:rPr lang="en-US" altLang="ja-JP" sz="2000" smtClean="0"/>
              <a:t>In 2011, according to the data released by INS  the school population reached 4.03 million, registering a decrease of 1 million compared to 1990 and  is distributed as follows: pre-school students- there is an increase compared to the previous years, the number of students in primary and secondary education decreased at about 1.01 million compared to 1990, ranging 94-95% of children who were of school age, resulting in the 5-6% dropping out; enrollment of pupils in secondary education between the ages of 15 and 18 was 81% nationally, one in five high school students dropping out high school. The population included in the university system peaked in 2008 and then began to decline due to a weaker graduation rate in the final examination (baccalaureate supported many students who attended the progressive route to which we can add  the video monitoring and improving security in the exam rooms). The tripling in the number of students is caused by the emergence of numerous private colleges, of supplementing places in the state system, compared to 1990. As enrollment rates of the population in this system, in 1990 only 10% got higher education, compared to 56% in 2011.</a:t>
            </a:r>
            <a:endParaRPr lang="ro-RO" altLang="ro-RO"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fontAlgn="auto" hangingPunct="1">
              <a:spcAft>
                <a:spcPts val="0"/>
              </a:spcAft>
              <a:defRPr/>
            </a:pPr>
            <a:endParaRPr lang="en-US" dirty="0">
              <a:solidFill>
                <a:schemeClr val="tx2">
                  <a:satMod val="200000"/>
                </a:schemeClr>
              </a:solidFill>
            </a:endParaRPr>
          </a:p>
        </p:txBody>
      </p:sp>
      <p:pic>
        <p:nvPicPr>
          <p:cNvPr id="2050" name="Picture 2"/>
          <p:cNvPicPr>
            <a:picLocks noGrp="1" noChangeAspect="1" noChangeArrowheads="1"/>
          </p:cNvPicPr>
          <p:nvPr>
            <p:ph idx="1"/>
          </p:nvPr>
        </p:nvPicPr>
        <p:blipFill>
          <a:blip r:embed="rId2"/>
          <a:srcRect/>
          <a:stretch>
            <a:fillRect/>
          </a:stretch>
        </p:blipFill>
        <p:spPr>
          <a:xfrm>
            <a:off x="609600" y="304800"/>
            <a:ext cx="8229600" cy="5715000"/>
          </a:xfrm>
        </p:spPr>
      </p:pic>
      <p:sp>
        <p:nvSpPr>
          <p:cNvPr id="57348" name="Rectangle 8"/>
          <p:cNvSpPr>
            <a:spLocks noChangeArrowheads="1"/>
          </p:cNvSpPr>
          <p:nvPr/>
        </p:nvSpPr>
        <p:spPr bwMode="auto">
          <a:xfrm>
            <a:off x="4572000" y="6019800"/>
            <a:ext cx="4024313" cy="369888"/>
          </a:xfrm>
          <a:prstGeom prst="rect">
            <a:avLst/>
          </a:prstGeom>
          <a:noFill/>
          <a:ln w="9525">
            <a:noFill/>
            <a:miter lim="800000"/>
            <a:headEnd/>
            <a:tailEnd/>
          </a:ln>
        </p:spPr>
        <p:txBody>
          <a:bodyPr wrap="none">
            <a:spAutoFit/>
          </a:bodyPr>
          <a:lstStyle/>
          <a:p>
            <a:pPr eaLnBrk="1" hangingPunct="1"/>
            <a:r>
              <a:rPr lang="en-US" altLang="ro-RO">
                <a:solidFill>
                  <a:srgbClr val="FFFFFF"/>
                </a:solidFill>
                <a:latin typeface="Corbel" pitchFamily="34" charset="0"/>
              </a:rPr>
              <a:t>Sursa: pe baza datelor preluate de la INS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Scale>
                                      <p:cBhvr>
                                        <p:cTn id="7" dur="1000" decel="50000" fill="hold">
                                          <p:stCondLst>
                                            <p:cond delay="0"/>
                                          </p:stCondLst>
                                        </p:cTn>
                                        <p:tgtEl>
                                          <p:spTgt spid="20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050"/>
                                        </p:tgtEl>
                                        <p:attrNameLst>
                                          <p:attrName>ppt_x</p:attrName>
                                          <p:attrName>ppt_y</p:attrName>
                                        </p:attrNameLst>
                                      </p:cBhvr>
                                    </p:animMotion>
                                    <p:animEffect transition="in" filter="fade">
                                      <p:cBhvr>
                                        <p:cTn id="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ro-RO" dirty="0" smtClean="0">
                <a:solidFill>
                  <a:schemeClr val="tx2">
                    <a:satMod val="200000"/>
                  </a:schemeClr>
                </a:solidFill>
              </a:rPr>
              <a:t>EVOLUTIA POPULATIEI SCOLARE</a:t>
            </a:r>
            <a:endParaRPr lang="en-US" dirty="0">
              <a:solidFill>
                <a:schemeClr val="tx2">
                  <a:satMod val="200000"/>
                </a:schemeClr>
              </a:solidFill>
            </a:endParaRPr>
          </a:p>
        </p:txBody>
      </p:sp>
      <p:graphicFrame>
        <p:nvGraphicFramePr>
          <p:cNvPr id="4" name="Content Placeholder 3"/>
          <p:cNvGraphicFramePr>
            <a:graphicFrameLocks noGrp="1"/>
          </p:cNvGraphicFramePr>
          <p:nvPr>
            <p:ph idx="1"/>
          </p:nvPr>
        </p:nvGraphicFramePr>
        <p:xfrm>
          <a:off x="660400" y="1530350"/>
          <a:ext cx="82804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8372" name="Rectangle 4"/>
          <p:cNvSpPr>
            <a:spLocks noChangeArrowheads="1"/>
          </p:cNvSpPr>
          <p:nvPr/>
        </p:nvSpPr>
        <p:spPr bwMode="auto">
          <a:xfrm>
            <a:off x="4876800" y="6324600"/>
            <a:ext cx="4024313" cy="369888"/>
          </a:xfrm>
          <a:prstGeom prst="rect">
            <a:avLst/>
          </a:prstGeom>
          <a:noFill/>
          <a:ln w="9525">
            <a:noFill/>
            <a:miter lim="800000"/>
            <a:headEnd/>
            <a:tailEnd/>
          </a:ln>
        </p:spPr>
        <p:txBody>
          <a:bodyPr wrap="none">
            <a:spAutoFit/>
          </a:bodyPr>
          <a:lstStyle/>
          <a:p>
            <a:pPr eaLnBrk="1" hangingPunct="1"/>
            <a:r>
              <a:rPr lang="en-US" altLang="ro-RO">
                <a:solidFill>
                  <a:srgbClr val="FFFFFF"/>
                </a:solidFill>
                <a:latin typeface="Corbel" pitchFamily="34" charset="0"/>
              </a:rPr>
              <a:t>Sursa: pe baza datelor preluate de la INS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solidFill>
                <a:schemeClr val="tx2">
                  <a:satMod val="200000"/>
                </a:schemeClr>
              </a:solidFill>
            </a:endParaRPr>
          </a:p>
        </p:txBody>
      </p:sp>
      <p:pic>
        <p:nvPicPr>
          <p:cNvPr id="1026" name="Picture 2"/>
          <p:cNvPicPr>
            <a:picLocks noGrp="1" noChangeAspect="1" noChangeArrowheads="1"/>
          </p:cNvPicPr>
          <p:nvPr>
            <p:ph idx="1"/>
          </p:nvPr>
        </p:nvPicPr>
        <p:blipFill>
          <a:blip r:embed="rId2"/>
          <a:srcRect/>
          <a:stretch>
            <a:fillRect/>
          </a:stretch>
        </p:blipFill>
        <p:spPr>
          <a:xfrm>
            <a:off x="457200" y="304800"/>
            <a:ext cx="8534400" cy="4419600"/>
          </a:xfrm>
        </p:spPr>
      </p:pic>
      <p:pic>
        <p:nvPicPr>
          <p:cNvPr id="59396" name="Picture 3"/>
          <p:cNvPicPr>
            <a:picLocks noChangeAspect="1" noChangeArrowheads="1"/>
          </p:cNvPicPr>
          <p:nvPr/>
        </p:nvPicPr>
        <p:blipFill>
          <a:blip r:embed="rId3"/>
          <a:srcRect/>
          <a:stretch>
            <a:fillRect/>
          </a:stretch>
        </p:blipFill>
        <p:spPr bwMode="auto">
          <a:xfrm>
            <a:off x="2292350" y="6092825"/>
            <a:ext cx="5951538" cy="376238"/>
          </a:xfrm>
          <a:prstGeom prst="rect">
            <a:avLst/>
          </a:prstGeom>
          <a:noFill/>
          <a:ln w="9525">
            <a:noFill/>
            <a:miter lim="800000"/>
            <a:headEnd/>
            <a:tailEnd/>
          </a:ln>
        </p:spPr>
      </p:pic>
      <p:sp>
        <p:nvSpPr>
          <p:cNvPr id="59397" name="TextBox 4"/>
          <p:cNvSpPr txBox="1">
            <a:spLocks noChangeArrowheads="1"/>
          </p:cNvSpPr>
          <p:nvPr/>
        </p:nvSpPr>
        <p:spPr bwMode="auto">
          <a:xfrm>
            <a:off x="654050" y="5105400"/>
            <a:ext cx="4984750" cy="1200150"/>
          </a:xfrm>
          <a:prstGeom prst="rect">
            <a:avLst/>
          </a:prstGeom>
          <a:noFill/>
          <a:ln w="9525">
            <a:noFill/>
            <a:miter lim="800000"/>
            <a:headEnd/>
            <a:tailEnd/>
          </a:ln>
        </p:spPr>
        <p:txBody>
          <a:bodyPr>
            <a:spAutoFit/>
          </a:bodyPr>
          <a:lstStyle/>
          <a:p>
            <a:pPr marL="285750" indent="-285750" eaLnBrk="1" hangingPunct="1">
              <a:buFont typeface="Wingdings" pitchFamily="2" charset="2"/>
              <a:buChar char="§"/>
            </a:pPr>
            <a:r>
              <a:rPr lang="ro-RO" altLang="ro-RO">
                <a:solidFill>
                  <a:srgbClr val="FFFFFF"/>
                </a:solidFill>
                <a:latin typeface="Times New Roman" pitchFamily="18" charset="0"/>
                <a:cs typeface="Times New Roman" pitchFamily="18" charset="0"/>
              </a:rPr>
              <a:t>modificările legii învăţământului, </a:t>
            </a:r>
            <a:endParaRPr lang="en-US" altLang="ro-RO">
              <a:solidFill>
                <a:srgbClr val="FFFFFF"/>
              </a:solidFill>
              <a:latin typeface="Times New Roman" pitchFamily="18" charset="0"/>
              <a:cs typeface="Times New Roman" pitchFamily="18" charset="0"/>
            </a:endParaRPr>
          </a:p>
          <a:p>
            <a:pPr marL="285750" indent="-285750" eaLnBrk="1" hangingPunct="1">
              <a:buFont typeface="Wingdings" pitchFamily="2" charset="2"/>
              <a:buChar char="§"/>
            </a:pPr>
            <a:r>
              <a:rPr lang="ro-RO" altLang="ro-RO">
                <a:solidFill>
                  <a:srgbClr val="FFFFFF"/>
                </a:solidFill>
                <a:latin typeface="Times New Roman" pitchFamily="18" charset="0"/>
                <a:cs typeface="Times New Roman" pitchFamily="18" charset="0"/>
              </a:rPr>
              <a:t>evoluţia societăţii în perioada postdecembristă </a:t>
            </a:r>
            <a:endParaRPr lang="en-US" altLang="ro-RO">
              <a:solidFill>
                <a:srgbClr val="FFFFFF"/>
              </a:solidFill>
              <a:latin typeface="Times New Roman" pitchFamily="18" charset="0"/>
              <a:cs typeface="Times New Roman" pitchFamily="18" charset="0"/>
            </a:endParaRPr>
          </a:p>
          <a:p>
            <a:pPr marL="285750" indent="-285750" eaLnBrk="1" hangingPunct="1">
              <a:buFont typeface="Wingdings" pitchFamily="2" charset="2"/>
              <a:buChar char="§"/>
            </a:pPr>
            <a:r>
              <a:rPr lang="ro-RO" altLang="ro-RO">
                <a:solidFill>
                  <a:srgbClr val="FFFFFF"/>
                </a:solidFill>
                <a:latin typeface="Times New Roman" pitchFamily="18" charset="0"/>
                <a:cs typeface="Times New Roman" pitchFamily="18" charset="0"/>
              </a:rPr>
              <a:t>caracteristicile indicatorilor demografici – natalitate, nupţialitate</a:t>
            </a:r>
            <a:endParaRPr lang="en-US" altLang="ro-RO">
              <a:solidFill>
                <a:srgbClr val="FFFFFF"/>
              </a:solidFill>
              <a:latin typeface="Corbel"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Scale>
                                      <p:cBhvr>
                                        <p:cTn id="7" dur="1000" decel="50000" fill="hold">
                                          <p:stCondLst>
                                            <p:cond delay="0"/>
                                          </p:stCondLst>
                                        </p:cTn>
                                        <p:tgtEl>
                                          <p:spTgt spid="10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26"/>
                                        </p:tgtEl>
                                        <p:attrNameLst>
                                          <p:attrName>ppt_x</p:attrName>
                                          <p:attrName>ppt_y</p:attrName>
                                        </p:attrNameLst>
                                      </p:cBhvr>
                                    </p:animMotion>
                                    <p:animEffect transition="in" filter="fade">
                                      <p:cBhvr>
                                        <p:cTn id="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ro-RO">
              <a:solidFill>
                <a:schemeClr val="tx2">
                  <a:satMod val="200000"/>
                </a:schemeClr>
              </a:solidFill>
            </a:endParaRPr>
          </a:p>
        </p:txBody>
      </p:sp>
      <p:pic>
        <p:nvPicPr>
          <p:cNvPr id="4" name="Content Placeholder 3"/>
          <p:cNvPicPr>
            <a:picLocks noGrp="1" noChangeAspect="1"/>
          </p:cNvPicPr>
          <p:nvPr>
            <p:ph idx="1"/>
          </p:nvPr>
        </p:nvPicPr>
        <p:blipFill>
          <a:blip r:embed="rId2"/>
          <a:srcRect/>
          <a:stretch>
            <a:fillRect/>
          </a:stretch>
        </p:blipFill>
        <p:spPr>
          <a:xfrm>
            <a:off x="609600" y="1600200"/>
            <a:ext cx="4191000" cy="4419600"/>
          </a:xfrm>
        </p:spPr>
      </p:pic>
      <p:pic>
        <p:nvPicPr>
          <p:cNvPr id="5" name="Picture 4"/>
          <p:cNvPicPr>
            <a:picLocks noChangeAspect="1"/>
          </p:cNvPicPr>
          <p:nvPr/>
        </p:nvPicPr>
        <p:blipFill>
          <a:blip r:embed="rId3"/>
          <a:srcRect/>
          <a:stretch>
            <a:fillRect/>
          </a:stretch>
        </p:blipFill>
        <p:spPr bwMode="auto">
          <a:xfrm>
            <a:off x="4829175" y="1600200"/>
            <a:ext cx="4006850" cy="4419600"/>
          </a:xfrm>
          <a:prstGeom prst="rect">
            <a:avLst/>
          </a:prstGeom>
          <a:noFill/>
          <a:ln w="9525">
            <a:noFill/>
            <a:miter lim="800000"/>
            <a:headEnd/>
            <a:tailEnd/>
          </a:ln>
        </p:spPr>
      </p:pic>
      <p:pic>
        <p:nvPicPr>
          <p:cNvPr id="60421" name="Picture 5"/>
          <p:cNvPicPr>
            <a:picLocks noChangeAspect="1"/>
          </p:cNvPicPr>
          <p:nvPr/>
        </p:nvPicPr>
        <p:blipFill>
          <a:blip r:embed="rId4"/>
          <a:srcRect/>
          <a:stretch>
            <a:fillRect/>
          </a:stretch>
        </p:blipFill>
        <p:spPr bwMode="auto">
          <a:xfrm>
            <a:off x="1600200" y="6192838"/>
            <a:ext cx="6953250" cy="43656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2000"/>
                                        <p:tgtEl>
                                          <p:spTgt spid="5"/>
                                        </p:tgtEl>
                                      </p:cBhvr>
                                    </p:animEffect>
                                  </p:childTnLst>
                                </p:cTn>
                              </p:par>
                              <p:par>
                                <p:cTn id="8" presetID="8" presetClass="entr" presetSubtype="3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out)">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ro-RO" smtClean="0"/>
              <a:t>How many children are there?</a:t>
            </a:r>
          </a:p>
        </p:txBody>
      </p:sp>
      <p:sp>
        <p:nvSpPr>
          <p:cNvPr id="61443" name="Content Placeholder 2"/>
          <p:cNvSpPr>
            <a:spLocks noGrp="1"/>
          </p:cNvSpPr>
          <p:nvPr>
            <p:ph idx="1"/>
          </p:nvPr>
        </p:nvSpPr>
        <p:spPr/>
        <p:txBody>
          <a:bodyPr/>
          <a:lstStyle/>
          <a:p>
            <a:pPr algn="just" eaLnBrk="1" hangingPunct="1">
              <a:lnSpc>
                <a:spcPct val="95000"/>
              </a:lnSpc>
              <a:buFont typeface="Times New Roman" pitchFamily="18" charset="0"/>
              <a:buChar char="-"/>
            </a:pPr>
            <a:r>
              <a:rPr lang="en-US" altLang="ro-RO" sz="2700" smtClean="0">
                <a:latin typeface="Times New Roman" pitchFamily="18" charset="0"/>
                <a:cs typeface="Times New Roman" pitchFamily="18" charset="0"/>
              </a:rPr>
              <a:t>Reducing school population from 21,097 to 16,375 students represents a 22.4% decrease in the number of students, even if in 2013 were caught 9 levels of education, and not eight, as in 2002</a:t>
            </a:r>
            <a:r>
              <a:rPr lang="ro-RO" altLang="ro-RO" sz="2700" smtClean="0">
                <a:latin typeface="Times New Roman" pitchFamily="18" charset="0"/>
                <a:cs typeface="Times New Roman" pitchFamily="18" charset="0"/>
              </a:rPr>
              <a:t>;</a:t>
            </a:r>
            <a:endParaRPr lang="en-US" altLang="ro-RO" sz="2400" smtClean="0">
              <a:cs typeface="Times New Roman" pitchFamily="18" charset="0"/>
            </a:endParaRPr>
          </a:p>
          <a:p>
            <a:pPr algn="just" eaLnBrk="1" hangingPunct="1">
              <a:lnSpc>
                <a:spcPct val="95000"/>
              </a:lnSpc>
              <a:buFont typeface="Times New Roman" pitchFamily="18" charset="0"/>
              <a:buChar char="-"/>
            </a:pPr>
            <a:r>
              <a:rPr lang="en-US" altLang="ro-RO" sz="2700" smtClean="0">
                <a:latin typeface="Times New Roman" pitchFamily="18" charset="0"/>
                <a:cs typeface="Times New Roman" pitchFamily="18" charset="0"/>
              </a:rPr>
              <a:t>If the decrease will have the same downward trend, just by keeping the rate of 22% in 12 years, it means that in 2024 primary and secondary school students will be 3602 less than in the early 2013, and for another 12 years - i.e. 2035 the school population will reach up to 10000, respectively, less than half, compared to 2002</a:t>
            </a:r>
            <a:r>
              <a:rPr lang="ro-RO" altLang="ro-RO" sz="2700" smtClean="0">
                <a:latin typeface="Times New Roman" pitchFamily="18" charset="0"/>
                <a:cs typeface="Times New Roman" pitchFamily="18" charset="0"/>
              </a:rPr>
              <a:t>;</a:t>
            </a:r>
            <a:endParaRPr lang="en-US" altLang="ro-RO" sz="2400" smtClean="0">
              <a:cs typeface="Times New Roman" pitchFamily="18" charset="0"/>
            </a:endParaRPr>
          </a:p>
          <a:p>
            <a:pPr eaLnBrk="1" hangingPunct="1">
              <a:lnSpc>
                <a:spcPct val="80000"/>
              </a:lnSpc>
              <a:buFont typeface="Arial" charset="0"/>
              <a:buNone/>
            </a:pPr>
            <a:endParaRPr lang="en-US" altLang="ro-RO" sz="1700" smtClean="0">
              <a:ea typeface="Calibri" pitchFamily="34" charset="0"/>
              <a:cs typeface="Times New Roman" pitchFamily="18" charset="0"/>
            </a:endParaRPr>
          </a:p>
        </p:txBody>
      </p:sp>
    </p:spTree>
  </p:cSld>
  <p:clrMapOvr>
    <a:masterClrMapping/>
  </p:clrMapOvr>
  <p:transition spd="slow"/>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3_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5_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7_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7_Metro">
      <a:majorFont>
        <a:latin typeface=""/>
        <a:ea typeface=""/>
        <a:cs typeface=""/>
      </a:majorFont>
      <a:minorFont>
        <a:latin typeface=""/>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7.xml><?xml version="1.0" encoding="utf-8"?>
<a:theme xmlns:a="http://schemas.openxmlformats.org/drawingml/2006/main" name="8_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8_Metro">
      <a:majorFont>
        <a:latin typeface=""/>
        <a:ea typeface=""/>
        <a:cs typeface=""/>
      </a:majorFont>
      <a:minorFont>
        <a:latin typeface=""/>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8.xml><?xml version="1.0" encoding="utf-8"?>
<a:theme xmlns:a="http://schemas.openxmlformats.org/drawingml/2006/main" name="9_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9_Metro">
      <a:majorFont>
        <a:latin typeface=""/>
        <a:ea typeface=""/>
        <a:cs typeface=""/>
      </a:majorFont>
      <a:minorFont>
        <a:latin typeface=""/>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9.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860</Words>
  <Application>Microsoft Office PowerPoint</Application>
  <PresentationFormat>Presentazione su schermo (4:3)</PresentationFormat>
  <Paragraphs>36</Paragraphs>
  <Slides>12</Slides>
  <Notes>1</Notes>
  <HiddenSlides>0</HiddenSlides>
  <MMClips>0</MMClips>
  <ScaleCrop>false</ScaleCrop>
  <HeadingPairs>
    <vt:vector size="6" baseType="variant">
      <vt:variant>
        <vt:lpstr>Caratteri utilizzati</vt:lpstr>
      </vt:variant>
      <vt:variant>
        <vt:i4>9</vt:i4>
      </vt:variant>
      <vt:variant>
        <vt:lpstr>Tema</vt:lpstr>
      </vt:variant>
      <vt:variant>
        <vt:i4>8</vt:i4>
      </vt:variant>
      <vt:variant>
        <vt:lpstr>Titoli diapositive</vt:lpstr>
      </vt:variant>
      <vt:variant>
        <vt:i4>12</vt:i4>
      </vt:variant>
    </vt:vector>
  </HeadingPairs>
  <TitlesOfParts>
    <vt:vector size="29" baseType="lpstr">
      <vt:lpstr>Arial</vt:lpstr>
      <vt:lpstr>Calibri</vt:lpstr>
      <vt:lpstr>Consolas</vt:lpstr>
      <vt:lpstr>Corbel</vt:lpstr>
      <vt:lpstr>Wingdings</vt:lpstr>
      <vt:lpstr>Wingdings 2</vt:lpstr>
      <vt:lpstr>Wingdings 3</vt:lpstr>
      <vt:lpstr>ＭＳ Ｐゴシック</vt:lpstr>
      <vt:lpstr>Times New Roman</vt:lpstr>
      <vt:lpstr>Office Theme</vt:lpstr>
      <vt:lpstr>Metro</vt:lpstr>
      <vt:lpstr>1_Metro</vt:lpstr>
      <vt:lpstr>3_Metro</vt:lpstr>
      <vt:lpstr>5_Metro</vt:lpstr>
      <vt:lpstr>7_Metro</vt:lpstr>
      <vt:lpstr>8_Metro</vt:lpstr>
      <vt:lpstr>9_Metro</vt:lpstr>
      <vt:lpstr>The evolution of the school population in Galati after 1990 </vt:lpstr>
      <vt:lpstr>Diapositiva 2</vt:lpstr>
      <vt:lpstr>Diapositiva 3</vt:lpstr>
      <vt:lpstr>Diapositiva 4</vt:lpstr>
      <vt:lpstr>Diapositiva 5</vt:lpstr>
      <vt:lpstr>EVOLUTIA POPULATIEI SCOLARE</vt:lpstr>
      <vt:lpstr>Diapositiva 7</vt:lpstr>
      <vt:lpstr>Diapositiva 8</vt:lpstr>
      <vt:lpstr>How many children are there?</vt:lpstr>
      <vt:lpstr>The evolution of the school population, a comparative and temporal presentation on each level of education </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Umy</dc:creator>
  <cp:lastModifiedBy>Orsola</cp:lastModifiedBy>
  <cp:revision>23</cp:revision>
  <cp:lastPrinted>2015-03-18T20:36:46Z</cp:lastPrinted>
  <dcterms:created xsi:type="dcterms:W3CDTF">2014-10-09T09:49:39Z</dcterms:created>
  <dcterms:modified xsi:type="dcterms:W3CDTF">2015-03-21T10:40:20Z</dcterms:modified>
</cp:coreProperties>
</file>