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69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94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81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30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06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05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69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63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65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60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C53DD-2303-41DE-99D0-84B5E3A7A09F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5279-BF92-49D4-973A-B17169BC451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8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471" y="0"/>
            <a:ext cx="6980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0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4541" cy="132556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511-seat conference hall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754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4916"/>
            <a:ext cx="12191999" cy="6972916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862" y="0"/>
            <a:ext cx="11143938" cy="6176963"/>
          </a:xfrm>
        </p:spPr>
        <p:txBody>
          <a:bodyPr/>
          <a:lstStyle/>
          <a:p>
            <a:pPr marL="0" indent="0" algn="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open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amphitheater</a:t>
            </a:r>
            <a:endParaRPr lang="tr-T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515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65"/>
            <a:ext cx="12192000" cy="688846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574" y="269823"/>
            <a:ext cx="10515600" cy="5757238"/>
          </a:xfrm>
        </p:spPr>
        <p:txBody>
          <a:bodyPr/>
          <a:lstStyle/>
          <a:p>
            <a:pPr marL="0" indent="0">
              <a:buNone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</a:t>
            </a:r>
            <a:r>
              <a:rPr lang="tr-T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Cafeteria</a:t>
            </a:r>
            <a:endParaRPr lang="tr-T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540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9774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921" y="134910"/>
            <a:ext cx="9323882" cy="6723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In </a:t>
            </a:r>
            <a:r>
              <a:rPr lang="en-US" sz="3600" dirty="0">
                <a:solidFill>
                  <a:schemeClr val="bg1"/>
                </a:solidFill>
              </a:rPr>
              <a:t>the first academic </a:t>
            </a:r>
            <a:r>
              <a:rPr lang="en-US" sz="3600" dirty="0" smtClean="0">
                <a:solidFill>
                  <a:schemeClr val="bg1"/>
                </a:solidFill>
              </a:rPr>
              <a:t>year</a:t>
            </a:r>
            <a:r>
              <a:rPr lang="tr-TR" sz="3600" dirty="0" smtClean="0">
                <a:solidFill>
                  <a:schemeClr val="bg1"/>
                </a:solidFill>
              </a:rPr>
              <a:t> in 2010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>
                <a:solidFill>
                  <a:schemeClr val="bg1"/>
                </a:solidFill>
              </a:rPr>
              <a:t>we started with </a:t>
            </a:r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dirty="0">
                <a:solidFill>
                  <a:schemeClr val="bg1"/>
                </a:solidFill>
              </a:rPr>
              <a:t>school principal, </a:t>
            </a:r>
            <a:r>
              <a:rPr lang="tr-TR" sz="36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vice principals </a:t>
            </a:r>
            <a:r>
              <a:rPr lang="tr-TR" sz="3600" dirty="0" smtClean="0">
                <a:solidFill>
                  <a:schemeClr val="bg1"/>
                </a:solidFill>
              </a:rPr>
              <a:t>&amp; </a:t>
            </a:r>
            <a:r>
              <a:rPr lang="en-US" sz="3600" dirty="0" smtClean="0">
                <a:solidFill>
                  <a:schemeClr val="bg1"/>
                </a:solidFill>
              </a:rPr>
              <a:t>15 </a:t>
            </a:r>
            <a:r>
              <a:rPr lang="en-US" sz="3600" dirty="0">
                <a:solidFill>
                  <a:schemeClr val="bg1"/>
                </a:solidFill>
              </a:rPr>
              <a:t>teachers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tr-TR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3600" dirty="0" smtClean="0">
                <a:solidFill>
                  <a:schemeClr val="bg1"/>
                </a:solidFill>
              </a:rPr>
              <a:t>									</a:t>
            </a:r>
            <a:r>
              <a:rPr lang="tr-TR" sz="3600" dirty="0" err="1" smtClean="0">
                <a:solidFill>
                  <a:schemeClr val="bg1"/>
                </a:solidFill>
              </a:rPr>
              <a:t>Now</a:t>
            </a:r>
            <a:r>
              <a:rPr lang="tr-TR" sz="3600" dirty="0" smtClean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tr-TR" sz="3600" dirty="0" err="1" smtClean="0">
                <a:solidFill>
                  <a:schemeClr val="bg1"/>
                </a:solidFill>
              </a:rPr>
              <a:t>We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are</a:t>
            </a:r>
            <a:r>
              <a:rPr lang="tr-TR" sz="3600" dirty="0" smtClean="0">
                <a:solidFill>
                  <a:schemeClr val="bg1"/>
                </a:solidFill>
              </a:rPr>
              <a:t> 66 </a:t>
            </a:r>
            <a:r>
              <a:rPr lang="tr-TR" sz="3600" dirty="0" err="1" smtClean="0">
                <a:solidFill>
                  <a:schemeClr val="bg1"/>
                </a:solidFill>
              </a:rPr>
              <a:t>all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together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04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Having close relationships with the automotive industry, our school </a:t>
            </a:r>
            <a:r>
              <a:rPr lang="en-US" dirty="0" smtClean="0"/>
              <a:t>aim</a:t>
            </a:r>
            <a:r>
              <a:rPr lang="tr-TR" dirty="0" smtClean="0"/>
              <a:t> is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quality education to meet the needs of the sector</a:t>
            </a:r>
            <a:r>
              <a:rPr lang="en-US" dirty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And</a:t>
            </a:r>
            <a:r>
              <a:rPr lang="tr-TR" dirty="0" smtClean="0"/>
              <a:t> b</a:t>
            </a:r>
            <a:r>
              <a:rPr lang="en-US" dirty="0" smtClean="0"/>
              <a:t>y </a:t>
            </a:r>
            <a:r>
              <a:rPr lang="en-US" dirty="0"/>
              <a:t>following technological innovations closely, to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students a bright future</a:t>
            </a:r>
            <a:r>
              <a:rPr lang="en-US" dirty="0"/>
              <a:t> is our aim.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61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EU PROJECTS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Leonardo Da Vinci – Transfer of </a:t>
            </a:r>
            <a:r>
              <a:rPr lang="tr-TR" dirty="0" err="1" smtClean="0"/>
              <a:t>Innovation</a:t>
            </a:r>
            <a:r>
              <a:rPr lang="tr-TR" dirty="0" smtClean="0"/>
              <a:t> (2010-12)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Grundtvig</a:t>
            </a:r>
            <a:r>
              <a:rPr lang="tr-TR" dirty="0" smtClean="0"/>
              <a:t> Project (2012-14)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Commenius</a:t>
            </a:r>
            <a:r>
              <a:rPr lang="tr-TR" dirty="0" smtClean="0"/>
              <a:t> </a:t>
            </a:r>
            <a:r>
              <a:rPr lang="tr-TR" dirty="0" err="1" smtClean="0"/>
              <a:t>Billateral</a:t>
            </a:r>
            <a:r>
              <a:rPr lang="tr-TR" dirty="0" smtClean="0"/>
              <a:t> (2013-2015)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KA2 (2014-16)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KA1 (2014-16)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993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few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photos</a:t>
            </a:r>
            <a:r>
              <a:rPr lang="tr-TR" dirty="0" smtClean="0"/>
              <a:t>…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035" y="-3068"/>
            <a:ext cx="5077965" cy="6861068"/>
          </a:xfrm>
        </p:spPr>
      </p:pic>
    </p:spTree>
    <p:extLst>
      <p:ext uri="{BB962C8B-B14F-4D97-AF65-F5344CB8AC3E}">
        <p14:creationId xmlns:p14="http://schemas.microsoft.com/office/powerpoint/2010/main" xmlns="" val="179258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46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9514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067" y="21722"/>
            <a:ext cx="9131792" cy="68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89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676" y="0"/>
            <a:ext cx="5135324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677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8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0293"/>
            <a:ext cx="10515600" cy="170351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OIB Vocational &amp; Technical Anatolian High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093631" y="30546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7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57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50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2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2557" y="550675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tr-TR" sz="5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tr-T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tr-TR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370" y="0"/>
            <a:ext cx="6475857" cy="6609274"/>
          </a:xfrm>
        </p:spPr>
      </p:pic>
    </p:spTree>
    <p:extLst>
      <p:ext uri="{BB962C8B-B14F-4D97-AF65-F5344CB8AC3E}">
        <p14:creationId xmlns:p14="http://schemas.microsoft.com/office/powerpoint/2010/main" xmlns="" val="1991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53197" cy="4362138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tr-TR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2007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order to provide a solution to the problem of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qualified personnel in the automotive sector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the decision of the Board of Directors of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Uludağ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Exporters' Associations (UIB), Automotive Industry Exporters’ Union (OIB) decided to set up our school. </a:t>
            </a:r>
            <a:endParaRPr lang="tr-TR" sz="3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constructıon period our School started education in the 2010-2011academic educational year with a capacity of 720 students at the end of the 4th year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1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84"/>
            <a:ext cx="12191999" cy="6860384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tr-T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OIB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Vocational &amp; Technical Anatolian High School started education with 180 students in the 6 following fields.</a:t>
            </a:r>
            <a:endParaRPr lang="tr-T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6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endParaRPr lang="tr-TR" sz="3600" dirty="0" smtClean="0">
              <a:solidFill>
                <a:schemeClr val="bg1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Information </a:t>
            </a:r>
            <a:r>
              <a:rPr lang="en-US" sz="3600" dirty="0">
                <a:solidFill>
                  <a:schemeClr val="bg1"/>
                </a:solidFill>
              </a:rPr>
              <a:t>Technologies,</a:t>
            </a:r>
            <a:endParaRPr lang="tr-TR" sz="3600" dirty="0">
              <a:solidFill>
                <a:schemeClr val="bg1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Electrical &amp; Electronics Technologies,</a:t>
            </a:r>
            <a:endParaRPr lang="tr-TR" sz="3600" dirty="0">
              <a:solidFill>
                <a:schemeClr val="bg1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Industrial Automation Technologies,</a:t>
            </a:r>
            <a:endParaRPr lang="tr-TR" sz="3600" dirty="0">
              <a:solidFill>
                <a:schemeClr val="bg1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Machinery Technologies,</a:t>
            </a:r>
            <a:endParaRPr lang="tr-TR" sz="3600" dirty="0">
              <a:solidFill>
                <a:schemeClr val="bg1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Metal Technologies,</a:t>
            </a:r>
            <a:endParaRPr lang="tr-TR" sz="3600" dirty="0">
              <a:solidFill>
                <a:schemeClr val="bg1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Motorized Vehicles Technologies.</a:t>
            </a:r>
            <a:endParaRPr lang="tr-TR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913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553627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dormitory with the capacity of 300 students. </a:t>
            </a:r>
            <a:endParaRPr lang="tr-T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(250 for boys 50 for girls.)</a:t>
            </a:r>
            <a:endParaRPr lang="tr-T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90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ibtekniklise.k12.tr/images/stories/resim/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81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ibtekniklise.k12.tr/images/stories/resim/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2974" y="520694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720-seat in door sports hall</a:t>
            </a:r>
          </a:p>
        </p:txBody>
      </p:sp>
    </p:spTree>
    <p:extLst>
      <p:ext uri="{BB962C8B-B14F-4D97-AF65-F5344CB8AC3E}">
        <p14:creationId xmlns:p14="http://schemas.microsoft.com/office/powerpoint/2010/main" xmlns="" val="1803066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270</Words>
  <Application>Microsoft Office PowerPoint</Application>
  <PresentationFormat>Personalizzato</PresentationFormat>
  <Paragraphs>57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Office Teması</vt:lpstr>
      <vt:lpstr>Diapositiva 1</vt:lpstr>
      <vt:lpstr>OIB Vocational &amp; Technical Anatolian High School</vt:lpstr>
      <vt:lpstr>Diapositiva 3</vt:lpstr>
      <vt:lpstr>Diapositiva 4</vt:lpstr>
      <vt:lpstr>Diapositiva 5</vt:lpstr>
      <vt:lpstr>Diapositiva 6</vt:lpstr>
      <vt:lpstr>Diapositiva 7</vt:lpstr>
      <vt:lpstr>Diapositiva 8</vt:lpstr>
      <vt:lpstr>There is a 720-seat in door sports hall</vt:lpstr>
      <vt:lpstr>511-seat conference hall</vt:lpstr>
      <vt:lpstr>Diapositiva 11</vt:lpstr>
      <vt:lpstr>Diapositiva 12</vt:lpstr>
      <vt:lpstr>Diapositiva 13</vt:lpstr>
      <vt:lpstr>Our aim:</vt:lpstr>
      <vt:lpstr>EU PROJECTS</vt:lpstr>
      <vt:lpstr>A few other photos…</vt:lpstr>
      <vt:lpstr>Diapositiva 17</vt:lpstr>
      <vt:lpstr>Diapositiva 18</vt:lpstr>
      <vt:lpstr>Diapositiva 19</vt:lpstr>
      <vt:lpstr>Diapositiva 20</vt:lpstr>
      <vt:lpstr>Diapositiva 21</vt:lpstr>
      <vt:lpstr>Thank you…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ssezer</dc:creator>
  <cp:lastModifiedBy>Orsola</cp:lastModifiedBy>
  <cp:revision>14</cp:revision>
  <dcterms:created xsi:type="dcterms:W3CDTF">2015-05-04T18:12:23Z</dcterms:created>
  <dcterms:modified xsi:type="dcterms:W3CDTF">2015-05-28T16:51:04Z</dcterms:modified>
</cp:coreProperties>
</file>