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60" r:id="rId3"/>
    <p:sldId id="267" r:id="rId4"/>
    <p:sldId id="309" r:id="rId5"/>
    <p:sldId id="268" r:id="rId6"/>
    <p:sldId id="270" r:id="rId7"/>
    <p:sldId id="271" r:id="rId8"/>
    <p:sldId id="272" r:id="rId9"/>
    <p:sldId id="273" r:id="rId10"/>
    <p:sldId id="275" r:id="rId11"/>
    <p:sldId id="280" r:id="rId12"/>
    <p:sldId id="281" r:id="rId13"/>
    <p:sldId id="283" r:id="rId14"/>
    <p:sldId id="284" r:id="rId15"/>
    <p:sldId id="286" r:id="rId16"/>
    <p:sldId id="307" r:id="rId17"/>
    <p:sldId id="288" r:id="rId18"/>
    <p:sldId id="303" r:id="rId19"/>
    <p:sldId id="318" r:id="rId20"/>
    <p:sldId id="289" r:id="rId21"/>
    <p:sldId id="297" r:id="rId22"/>
    <p:sldId id="299" r:id="rId23"/>
    <p:sldId id="302" r:id="rId24"/>
    <p:sldId id="316" r:id="rId25"/>
    <p:sldId id="317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A993"/>
    <a:srgbClr val="F0E3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54" autoAdjust="0"/>
    <p:restoredTop sz="94638" autoAdjust="0"/>
  </p:normalViewPr>
  <p:slideViewPr>
    <p:cSldViewPr>
      <p:cViewPr>
        <p:scale>
          <a:sx n="82" d="100"/>
          <a:sy n="82" d="100"/>
        </p:scale>
        <p:origin x="-1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BE074-EF8D-48E3-B9EB-C0C893B5FA2E}" type="datetimeFigureOut">
              <a:rPr lang="it-IT" smtClean="0"/>
              <a:pPr/>
              <a:t>22/03/2015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67960-06A2-407E-AE23-B04127D6BE1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CBDA-F2A8-45C5-B6BF-43734BCCA2CD}" type="datetimeFigureOut">
              <a:rPr lang="it-IT" smtClean="0"/>
              <a:pPr/>
              <a:t>22/03/2015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F98B-0326-472C-80EF-710ABAE293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CBDA-F2A8-45C5-B6BF-43734BCCA2CD}" type="datetimeFigureOut">
              <a:rPr lang="it-IT" smtClean="0"/>
              <a:pPr/>
              <a:t>22/03/2015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F98B-0326-472C-80EF-710ABAE293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CBDA-F2A8-45C5-B6BF-43734BCCA2CD}" type="datetimeFigureOut">
              <a:rPr lang="it-IT" smtClean="0"/>
              <a:pPr/>
              <a:t>22/03/2015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F98B-0326-472C-80EF-710ABAE293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CBDA-F2A8-45C5-B6BF-43734BCCA2CD}" type="datetimeFigureOut">
              <a:rPr lang="it-IT" smtClean="0"/>
              <a:pPr/>
              <a:t>22/03/2015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F98B-0326-472C-80EF-710ABAE293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CBDA-F2A8-45C5-B6BF-43734BCCA2CD}" type="datetimeFigureOut">
              <a:rPr lang="it-IT" smtClean="0"/>
              <a:pPr/>
              <a:t>22/03/2015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F98B-0326-472C-80EF-710ABAE293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CBDA-F2A8-45C5-B6BF-43734BCCA2CD}" type="datetimeFigureOut">
              <a:rPr lang="it-IT" smtClean="0"/>
              <a:pPr/>
              <a:t>22/03/2015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F98B-0326-472C-80EF-710ABAE293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CBDA-F2A8-45C5-B6BF-43734BCCA2CD}" type="datetimeFigureOut">
              <a:rPr lang="it-IT" smtClean="0"/>
              <a:pPr/>
              <a:t>22/03/2015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F98B-0326-472C-80EF-710ABAE293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CBDA-F2A8-45C5-B6BF-43734BCCA2CD}" type="datetimeFigureOut">
              <a:rPr lang="it-IT" smtClean="0"/>
              <a:pPr/>
              <a:t>22/03/2015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F98B-0326-472C-80EF-710ABAE293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CBDA-F2A8-45C5-B6BF-43734BCCA2CD}" type="datetimeFigureOut">
              <a:rPr lang="it-IT" smtClean="0"/>
              <a:pPr/>
              <a:t>22/03/2015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F98B-0326-472C-80EF-710ABAE293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CBDA-F2A8-45C5-B6BF-43734BCCA2CD}" type="datetimeFigureOut">
              <a:rPr lang="it-IT" smtClean="0"/>
              <a:pPr/>
              <a:t>22/03/2015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F98B-0326-472C-80EF-710ABAE293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CBDA-F2A8-45C5-B6BF-43734BCCA2CD}" type="datetimeFigureOut">
              <a:rPr lang="it-IT" smtClean="0"/>
              <a:pPr/>
              <a:t>22/03/2015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F98B-0326-472C-80EF-710ABAE293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ACBDA-F2A8-45C5-B6BF-43734BCCA2CD}" type="datetimeFigureOut">
              <a:rPr lang="it-IT" smtClean="0"/>
              <a:pPr/>
              <a:t>22/03/2015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CF98B-0326-472C-80EF-710ABAE2934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From</a:t>
            </a:r>
            <a:r>
              <a:rPr lang="it-IT" dirty="0" smtClean="0"/>
              <a:t> the </a:t>
            </a:r>
            <a:r>
              <a:rPr lang="it-IT" dirty="0" err="1" smtClean="0"/>
              <a:t>ancient</a:t>
            </a:r>
            <a:r>
              <a:rPr lang="it-IT" dirty="0" smtClean="0"/>
              <a:t> </a:t>
            </a:r>
            <a:r>
              <a:rPr lang="it-IT" dirty="0" err="1" smtClean="0"/>
              <a:t>stabiae</a:t>
            </a:r>
            <a:r>
              <a:rPr lang="it-IT" dirty="0" smtClean="0"/>
              <a:t> 79 a.c.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285984" y="6000768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Arial Black" pitchFamily="34" charset="0"/>
              </a:rPr>
              <a:t>Atrium</a:t>
            </a:r>
            <a:r>
              <a:rPr lang="it-IT" sz="2000" dirty="0" smtClean="0">
                <a:latin typeface="Arial Black" pitchFamily="34" charset="0"/>
              </a:rPr>
              <a:t> </a:t>
            </a:r>
            <a:r>
              <a:rPr lang="it-IT" sz="2000" dirty="0" err="1" smtClean="0">
                <a:latin typeface="Arial Black" pitchFamily="34" charset="0"/>
              </a:rPr>
              <a:t>of</a:t>
            </a:r>
            <a:r>
              <a:rPr lang="it-IT" sz="2000" dirty="0" smtClean="0">
                <a:latin typeface="Arial Black" pitchFamily="34" charset="0"/>
              </a:rPr>
              <a:t> villa San Marco</a:t>
            </a:r>
            <a:endParaRPr lang="it-IT" sz="2000" dirty="0"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0" y="13680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To</a:t>
            </a:r>
            <a:r>
              <a:rPr lang="it-IT" dirty="0" smtClean="0"/>
              <a:t> Castellammare di </a:t>
            </a:r>
            <a:r>
              <a:rPr lang="it-IT" dirty="0" err="1" smtClean="0"/>
              <a:t>Stabia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28728" y="6000768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 Black" pitchFamily="34" charset="0"/>
              </a:rPr>
              <a:t>villa</a:t>
            </a:r>
            <a:endParaRPr lang="it-IT" sz="2000" dirty="0"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To</a:t>
            </a:r>
            <a:r>
              <a:rPr lang="it-IT" dirty="0" smtClean="0"/>
              <a:t> Castellammare di </a:t>
            </a:r>
            <a:r>
              <a:rPr lang="it-IT" dirty="0" err="1" smtClean="0"/>
              <a:t>Stabia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28728" y="6000768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Town Hall</a:t>
            </a:r>
            <a:endParaRPr lang="it-IT" sz="3200" b="1" dirty="0">
              <a:latin typeface="Arial Black" pitchFamily="34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357298"/>
            <a:ext cx="5429258" cy="458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To</a:t>
            </a:r>
            <a:r>
              <a:rPr lang="it-IT" dirty="0" smtClean="0"/>
              <a:t> Castellammare di </a:t>
            </a:r>
            <a:r>
              <a:rPr lang="it-IT" dirty="0" err="1" smtClean="0"/>
              <a:t>Stabia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28728" y="6000768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beach</a:t>
            </a:r>
            <a:endParaRPr lang="it-IT" sz="2800" b="1" dirty="0">
              <a:latin typeface="Arial Black" pitchFamily="34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142984"/>
            <a:ext cx="6143668" cy="501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typical</a:t>
            </a:r>
            <a:r>
              <a:rPr lang="it-IT" dirty="0" smtClean="0"/>
              <a:t> </a:t>
            </a:r>
            <a:r>
              <a:rPr lang="it-IT" dirty="0" err="1" smtClean="0"/>
              <a:t>dishes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28728" y="6000768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 Black" pitchFamily="34" charset="0"/>
              </a:rPr>
              <a:t>pizza</a:t>
            </a:r>
            <a:endParaRPr lang="it-IT" sz="2000" dirty="0">
              <a:latin typeface="Arial Black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typical</a:t>
            </a:r>
            <a:r>
              <a:rPr lang="it-IT" dirty="0" smtClean="0"/>
              <a:t> </a:t>
            </a:r>
            <a:r>
              <a:rPr lang="it-IT" dirty="0" err="1" smtClean="0"/>
              <a:t>dishes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28728" y="6000768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/>
              <a:t>vegetables</a:t>
            </a:r>
            <a:endParaRPr lang="it-IT" sz="3200" b="1" dirty="0">
              <a:latin typeface="Arial Black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738" y="1285875"/>
            <a:ext cx="57245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typical</a:t>
            </a:r>
            <a:r>
              <a:rPr lang="it-IT" dirty="0" smtClean="0"/>
              <a:t> </a:t>
            </a:r>
            <a:r>
              <a:rPr lang="it-IT" dirty="0" err="1" smtClean="0"/>
              <a:t>products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28728" y="6000768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Arial Black" pitchFamily="34" charset="0"/>
              </a:rPr>
              <a:t>biscuits</a:t>
            </a:r>
            <a:endParaRPr lang="it-IT" sz="2000" dirty="0">
              <a:latin typeface="Arial Black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913" y="1285875"/>
            <a:ext cx="67341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typical</a:t>
            </a:r>
            <a:r>
              <a:rPr lang="it-IT" dirty="0" smtClean="0"/>
              <a:t> </a:t>
            </a:r>
            <a:r>
              <a:rPr lang="it-IT" dirty="0" err="1" smtClean="0"/>
              <a:t>dishes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28728" y="5643578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 smtClean="0"/>
          </a:p>
          <a:p>
            <a:pPr algn="ctr"/>
            <a:r>
              <a:rPr lang="it-IT" sz="3200" b="1" dirty="0" smtClean="0"/>
              <a:t>spaghetti </a:t>
            </a:r>
            <a:r>
              <a:rPr lang="it-IT" sz="3200" b="1" dirty="0" err="1" smtClean="0"/>
              <a:t>with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clams</a:t>
            </a:r>
            <a:endParaRPr lang="it-IT" sz="3200" b="1" dirty="0" smtClean="0"/>
          </a:p>
          <a:p>
            <a:pPr algn="ctr"/>
            <a:endParaRPr lang="it-IT" sz="2000" dirty="0">
              <a:latin typeface="Arial Black" pitchFamily="34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136633"/>
            <a:ext cx="5357850" cy="452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typical</a:t>
            </a:r>
            <a:r>
              <a:rPr lang="it-IT" dirty="0" smtClean="0"/>
              <a:t> </a:t>
            </a:r>
            <a:r>
              <a:rPr lang="it-IT" dirty="0" err="1" smtClean="0"/>
              <a:t>dishes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28728" y="6000768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Arial Black" pitchFamily="34" charset="0"/>
              </a:rPr>
              <a:t>tomatoes</a:t>
            </a:r>
            <a:r>
              <a:rPr lang="it-IT" sz="2000" dirty="0" smtClean="0">
                <a:latin typeface="Arial Black" pitchFamily="34" charset="0"/>
              </a:rPr>
              <a:t> and mozzarella</a:t>
            </a:r>
            <a:endParaRPr lang="it-IT" sz="2000" dirty="0">
              <a:latin typeface="Arial Black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Arial Black" pitchFamily="34" charset="0"/>
              </a:rPr>
              <a:t>tipycal</a:t>
            </a:r>
            <a:r>
              <a:rPr lang="it-IT" dirty="0" smtClean="0">
                <a:latin typeface="Arial Black" pitchFamily="34" charset="0"/>
              </a:rPr>
              <a:t> </a:t>
            </a:r>
            <a:r>
              <a:rPr lang="it-IT" dirty="0" err="1" smtClean="0">
                <a:latin typeface="Arial Black" pitchFamily="34" charset="0"/>
              </a:rPr>
              <a:t>cakes</a:t>
            </a:r>
            <a:endParaRPr lang="it-IT" dirty="0">
              <a:latin typeface="Arial Black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428736"/>
            <a:ext cx="5429288" cy="458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IPIA “E. Ferrari”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28728" y="6000768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Arial Black" pitchFamily="34" charset="0"/>
              </a:rPr>
              <a:t>grafhics</a:t>
            </a:r>
            <a:r>
              <a:rPr lang="it-IT" sz="2000" dirty="0" smtClean="0">
                <a:latin typeface="Arial Black" pitchFamily="34" charset="0"/>
              </a:rPr>
              <a:t> </a:t>
            </a:r>
            <a:r>
              <a:rPr lang="it-IT" sz="2000" dirty="0" err="1" smtClean="0">
                <a:latin typeface="Arial Black" pitchFamily="34" charset="0"/>
              </a:rPr>
              <a:t>section</a:t>
            </a:r>
            <a:endParaRPr lang="it-IT" sz="2000" dirty="0"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32281"/>
            <a:ext cx="5643602" cy="423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From</a:t>
            </a:r>
            <a:r>
              <a:rPr lang="it-IT" dirty="0" smtClean="0"/>
              <a:t> the </a:t>
            </a:r>
            <a:r>
              <a:rPr lang="it-IT" dirty="0" err="1" smtClean="0"/>
              <a:t>ancient</a:t>
            </a:r>
            <a:r>
              <a:rPr lang="it-IT" dirty="0" smtClean="0"/>
              <a:t> </a:t>
            </a:r>
            <a:r>
              <a:rPr lang="it-IT" dirty="0" err="1" smtClean="0"/>
              <a:t>stabiae</a:t>
            </a:r>
            <a:r>
              <a:rPr lang="it-IT" dirty="0" smtClean="0"/>
              <a:t> 79 a.c.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285984" y="6000768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 Black" pitchFamily="34" charset="0"/>
              </a:rPr>
              <a:t>Villa Arianna - </a:t>
            </a:r>
            <a:r>
              <a:rPr lang="it-IT" sz="2000" dirty="0" err="1" smtClean="0">
                <a:latin typeface="Arial Black" pitchFamily="34" charset="0"/>
              </a:rPr>
              <a:t>myth</a:t>
            </a:r>
            <a:r>
              <a:rPr lang="it-IT" sz="2000" dirty="0" smtClean="0">
                <a:latin typeface="Arial Black" pitchFamily="34" charset="0"/>
              </a:rPr>
              <a:t> </a:t>
            </a:r>
            <a:r>
              <a:rPr lang="it-IT" sz="2000" dirty="0" err="1" smtClean="0">
                <a:latin typeface="Arial Black" pitchFamily="34" charset="0"/>
              </a:rPr>
              <a:t>room</a:t>
            </a:r>
            <a:endParaRPr lang="it-IT" sz="2000" dirty="0"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0" y="13680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IPIA “E. Ferrari”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28728" y="6000768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Arial Black" pitchFamily="34" charset="0"/>
              </a:rPr>
              <a:t>grafhics</a:t>
            </a:r>
            <a:r>
              <a:rPr lang="it-IT" sz="2000" dirty="0" smtClean="0">
                <a:latin typeface="Arial Black" pitchFamily="34" charset="0"/>
              </a:rPr>
              <a:t> </a:t>
            </a:r>
            <a:r>
              <a:rPr lang="it-IT" sz="2000" dirty="0" err="1" smtClean="0">
                <a:latin typeface="Arial Black" pitchFamily="34" charset="0"/>
              </a:rPr>
              <a:t>section</a:t>
            </a:r>
            <a:endParaRPr lang="it-IT" sz="20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736"/>
            <a:ext cx="5690083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IPIA “ E. Ferrari”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28728" y="6000768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/>
              <a:t>graphic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section</a:t>
            </a:r>
            <a:endParaRPr lang="it-IT" sz="4000" b="1" dirty="0"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00174"/>
            <a:ext cx="5690083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IPIA “ E. Ferrari”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28728" y="6000768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/>
              <a:t>graphic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section</a:t>
            </a:r>
            <a:endParaRPr lang="it-IT" sz="4000" b="1" dirty="0"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00174"/>
            <a:ext cx="5689277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IPIA “ E. Ferrari”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28728" y="6000768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/>
              <a:t>graphic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section</a:t>
            </a:r>
            <a:endParaRPr lang="it-IT" sz="4000" b="1" dirty="0"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339524"/>
            <a:ext cx="5642111" cy="423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IPIA “ E. Ferrari”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28728" y="6000768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/>
              <a:t>graphic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section</a:t>
            </a:r>
            <a:endParaRPr lang="it-IT" sz="4000" b="1" dirty="0"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178703"/>
            <a:ext cx="5591196" cy="419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IPIA “ E. Ferrari”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28728" y="6000768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/>
              <a:t>graphic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section</a:t>
            </a:r>
            <a:endParaRPr lang="it-IT" sz="4000" b="1" dirty="0"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139398"/>
            <a:ext cx="5929354" cy="444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To</a:t>
            </a:r>
            <a:r>
              <a:rPr lang="it-IT" dirty="0" smtClean="0"/>
              <a:t> Castellammare di </a:t>
            </a:r>
            <a:r>
              <a:rPr lang="it-IT" dirty="0" err="1" smtClean="0"/>
              <a:t>Stabia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285984" y="6000768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Arial Black" pitchFamily="34" charset="0"/>
              </a:rPr>
              <a:t>Shipyard</a:t>
            </a:r>
            <a:endParaRPr lang="it-IT" sz="2000" dirty="0">
              <a:latin typeface="Arial Black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95400"/>
            <a:ext cx="5715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To</a:t>
            </a:r>
            <a:r>
              <a:rPr lang="it-IT" dirty="0" smtClean="0"/>
              <a:t> Castellammare di </a:t>
            </a:r>
            <a:r>
              <a:rPr lang="it-IT" dirty="0" err="1" smtClean="0"/>
              <a:t>Stabia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285984" y="6000768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Arial Black" pitchFamily="34" charset="0"/>
              </a:rPr>
              <a:t>Shipyard</a:t>
            </a:r>
            <a:r>
              <a:rPr lang="it-IT" sz="2000" dirty="0" smtClean="0">
                <a:latin typeface="Arial Black" pitchFamily="34" charset="0"/>
              </a:rPr>
              <a:t> - </a:t>
            </a:r>
            <a:r>
              <a:rPr lang="it-IT" sz="2400" b="1" dirty="0" err="1" smtClean="0"/>
              <a:t>launch</a:t>
            </a:r>
            <a:endParaRPr lang="it-IT" sz="2400" b="1" dirty="0">
              <a:latin typeface="Arial Black" pitchFamily="34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619250"/>
            <a:ext cx="42862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To</a:t>
            </a:r>
            <a:r>
              <a:rPr lang="it-IT" dirty="0" smtClean="0"/>
              <a:t> Castellammare di </a:t>
            </a:r>
            <a:r>
              <a:rPr lang="it-IT" dirty="0" err="1" smtClean="0"/>
              <a:t>Stabia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42910" y="600076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 Black" pitchFamily="34" charset="0"/>
              </a:rPr>
              <a:t>training </a:t>
            </a:r>
            <a:r>
              <a:rPr lang="it-IT" sz="2000" dirty="0" err="1" smtClean="0">
                <a:latin typeface="Arial Black" pitchFamily="34" charset="0"/>
              </a:rPr>
              <a:t>ship</a:t>
            </a:r>
            <a:r>
              <a:rPr lang="it-IT" sz="2000" dirty="0" smtClean="0">
                <a:latin typeface="Arial Black" pitchFamily="34" charset="0"/>
              </a:rPr>
              <a:t> Amerigo Vespucci  </a:t>
            </a:r>
            <a:r>
              <a:rPr lang="it-IT" sz="2000" dirty="0" err="1" smtClean="0">
                <a:latin typeface="Arial Black" pitchFamily="34" charset="0"/>
              </a:rPr>
              <a:t>was</a:t>
            </a:r>
            <a:r>
              <a:rPr lang="it-IT" sz="2000" dirty="0" smtClean="0">
                <a:latin typeface="Arial Black" pitchFamily="34" charset="0"/>
              </a:rPr>
              <a:t> </a:t>
            </a:r>
            <a:r>
              <a:rPr lang="it-IT" sz="2000" dirty="0" err="1" smtClean="0">
                <a:latin typeface="Arial Black" pitchFamily="34" charset="0"/>
              </a:rPr>
              <a:t>built</a:t>
            </a:r>
            <a:r>
              <a:rPr lang="it-IT" sz="2000" dirty="0" smtClean="0">
                <a:latin typeface="Arial Black" pitchFamily="34" charset="0"/>
              </a:rPr>
              <a:t> </a:t>
            </a:r>
            <a:r>
              <a:rPr lang="it-IT" sz="2000" dirty="0" err="1" smtClean="0">
                <a:latin typeface="Arial Black" pitchFamily="34" charset="0"/>
              </a:rPr>
              <a:t>here</a:t>
            </a:r>
            <a:r>
              <a:rPr lang="it-IT" sz="2000" dirty="0" smtClean="0">
                <a:latin typeface="Arial Black" pitchFamily="34" charset="0"/>
              </a:rPr>
              <a:t>  in 1931</a:t>
            </a:r>
            <a:endParaRPr lang="it-IT" sz="2000" dirty="0">
              <a:latin typeface="Arial Black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0" y="13680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To</a:t>
            </a:r>
            <a:r>
              <a:rPr lang="it-IT" dirty="0" smtClean="0"/>
              <a:t> Castellammare di </a:t>
            </a:r>
            <a:r>
              <a:rPr lang="it-IT" dirty="0" err="1" smtClean="0"/>
              <a:t>Stabia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28728" y="6000768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 Black" pitchFamily="34" charset="0"/>
              </a:rPr>
              <a:t>Vittorio Veneto </a:t>
            </a:r>
            <a:r>
              <a:rPr lang="it-IT" sz="2000" dirty="0" err="1" smtClean="0">
                <a:latin typeface="Arial Black" pitchFamily="34" charset="0"/>
              </a:rPr>
              <a:t>built</a:t>
            </a:r>
            <a:r>
              <a:rPr lang="it-IT" sz="2000" dirty="0" smtClean="0">
                <a:latin typeface="Arial Black" pitchFamily="34" charset="0"/>
              </a:rPr>
              <a:t> </a:t>
            </a:r>
            <a:r>
              <a:rPr lang="it-IT" sz="2000" dirty="0" err="1" smtClean="0">
                <a:latin typeface="Arial Black" pitchFamily="34" charset="0"/>
              </a:rPr>
              <a:t>here</a:t>
            </a:r>
            <a:r>
              <a:rPr lang="it-IT" sz="2000" dirty="0" smtClean="0">
                <a:latin typeface="Arial Black" pitchFamily="34" charset="0"/>
              </a:rPr>
              <a:t> 1967</a:t>
            </a:r>
            <a:endParaRPr lang="it-IT" sz="2000" dirty="0">
              <a:latin typeface="Arial Black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0" y="13680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To</a:t>
            </a:r>
            <a:r>
              <a:rPr lang="it-IT" dirty="0" smtClean="0"/>
              <a:t> Castellammare di </a:t>
            </a:r>
            <a:r>
              <a:rPr lang="it-IT" dirty="0" err="1" smtClean="0"/>
              <a:t>Stabia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28728" y="6000768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 Black" pitchFamily="34" charset="0"/>
              </a:rPr>
              <a:t>Cassa Armonica</a:t>
            </a:r>
            <a:endParaRPr lang="it-IT" sz="2000" dirty="0">
              <a:latin typeface="Arial Black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0" y="13680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To</a:t>
            </a:r>
            <a:r>
              <a:rPr lang="it-IT" dirty="0" smtClean="0"/>
              <a:t> Castellammare di </a:t>
            </a:r>
            <a:r>
              <a:rPr lang="it-IT" dirty="0" err="1" smtClean="0"/>
              <a:t>Stabia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28728" y="5786454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sea ​​view from the old town</a:t>
            </a:r>
            <a:endParaRPr lang="it-IT" sz="3600" b="1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To</a:t>
            </a:r>
            <a:r>
              <a:rPr lang="it-IT" dirty="0" smtClean="0"/>
              <a:t> Castellammare di </a:t>
            </a:r>
            <a:r>
              <a:rPr lang="it-IT" dirty="0" err="1" smtClean="0"/>
              <a:t>Stabia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28728" y="6000768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sources of aqueous baths </a:t>
            </a:r>
            <a:r>
              <a:rPr lang="en-US" sz="2800" b="1" dirty="0" err="1" smtClean="0"/>
              <a:t>Stabiane</a:t>
            </a:r>
            <a:endParaRPr lang="it-IT" sz="2800" b="1" dirty="0">
              <a:latin typeface="Arial Black" pitchFamily="34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413" y="1619250"/>
            <a:ext cx="48291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635</TotalTime>
  <Words>177</Words>
  <Application>Microsoft Office PowerPoint</Application>
  <PresentationFormat>Presentazione su schermo (4:3)</PresentationFormat>
  <Paragraphs>50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From the ancient stabiae 79 a.c.</vt:lpstr>
      <vt:lpstr>From the ancient stabiae 79 a.c.</vt:lpstr>
      <vt:lpstr>To Castellammare di Stabia</vt:lpstr>
      <vt:lpstr>To Castellammare di Stabia</vt:lpstr>
      <vt:lpstr>To Castellammare di Stabia</vt:lpstr>
      <vt:lpstr>To Castellammare di Stabia</vt:lpstr>
      <vt:lpstr>To Castellammare di Stabia</vt:lpstr>
      <vt:lpstr>To Castellammare di Stabia</vt:lpstr>
      <vt:lpstr>To Castellammare di Stabia</vt:lpstr>
      <vt:lpstr>To Castellammare di Stabia</vt:lpstr>
      <vt:lpstr>To Castellammare di Stabia</vt:lpstr>
      <vt:lpstr>To Castellammare di Stabia</vt:lpstr>
      <vt:lpstr>typical dishes</vt:lpstr>
      <vt:lpstr>typical dishes</vt:lpstr>
      <vt:lpstr>typical products</vt:lpstr>
      <vt:lpstr>typical dishes</vt:lpstr>
      <vt:lpstr>typical dishes</vt:lpstr>
      <vt:lpstr>tipycal cakes</vt:lpstr>
      <vt:lpstr>IPIA “E. Ferrari”</vt:lpstr>
      <vt:lpstr>IPIA “E. Ferrari”</vt:lpstr>
      <vt:lpstr>IPIA “ E. Ferrari”</vt:lpstr>
      <vt:lpstr>IPIA “ E. Ferrari”</vt:lpstr>
      <vt:lpstr>IPIA “ E. Ferrari”</vt:lpstr>
      <vt:lpstr>IPIA “ E. Ferrari”</vt:lpstr>
      <vt:lpstr>IPIA “ E. Ferrari”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lello</dc:creator>
  <cp:lastModifiedBy>Orsola</cp:lastModifiedBy>
  <cp:revision>85</cp:revision>
  <dcterms:created xsi:type="dcterms:W3CDTF">2013-10-30T16:01:49Z</dcterms:created>
  <dcterms:modified xsi:type="dcterms:W3CDTF">2015-03-22T19:04:39Z</dcterms:modified>
</cp:coreProperties>
</file>